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21" r:id="rId2"/>
    <p:sldId id="323" r:id="rId3"/>
    <p:sldId id="257" r:id="rId4"/>
    <p:sldId id="258" r:id="rId5"/>
    <p:sldId id="318" r:id="rId6"/>
    <p:sldId id="319" r:id="rId7"/>
    <p:sldId id="261" r:id="rId8"/>
    <p:sldId id="262" r:id="rId9"/>
    <p:sldId id="263" r:id="rId10"/>
    <p:sldId id="264" r:id="rId11"/>
    <p:sldId id="274" r:id="rId12"/>
    <p:sldId id="267" r:id="rId13"/>
    <p:sldId id="308" r:id="rId14"/>
    <p:sldId id="268" r:id="rId15"/>
    <p:sldId id="269" r:id="rId16"/>
    <p:sldId id="271" r:id="rId17"/>
    <p:sldId id="272" r:id="rId18"/>
    <p:sldId id="275" r:id="rId19"/>
    <p:sldId id="276" r:id="rId20"/>
    <p:sldId id="277" r:id="rId21"/>
    <p:sldId id="278" r:id="rId22"/>
    <p:sldId id="316" r:id="rId23"/>
    <p:sldId id="317" r:id="rId24"/>
    <p:sldId id="280" r:id="rId25"/>
    <p:sldId id="281" r:id="rId26"/>
    <p:sldId id="282" r:id="rId27"/>
    <p:sldId id="309"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11" r:id="rId48"/>
    <p:sldId id="312" r:id="rId49"/>
    <p:sldId id="313" r:id="rId50"/>
    <p:sldId id="315" r:id="rId51"/>
    <p:sldId id="31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29BD2-F3A8-4590-825F-3325FBD6CF30}" v="12" dt="2020-12-28T20:21:00.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Barker" userId="cf966848d7529c51" providerId="LiveId" clId="{0CC29BD2-F3A8-4590-825F-3325FBD6CF30}"/>
    <pc:docChg chg="undo custSel mod addSld delSld modSld sldOrd">
      <pc:chgData name="Melissa Barker" userId="cf966848d7529c51" providerId="LiveId" clId="{0CC29BD2-F3A8-4590-825F-3325FBD6CF30}" dt="2020-12-28T20:23:37.788" v="1390"/>
      <pc:docMkLst>
        <pc:docMk/>
      </pc:docMkLst>
      <pc:sldChg chg="delSp modSp del mod">
        <pc:chgData name="Melissa Barker" userId="cf966848d7529c51" providerId="LiveId" clId="{0CC29BD2-F3A8-4590-825F-3325FBD6CF30}" dt="2020-12-28T20:22:15.440" v="1385" actId="2696"/>
        <pc:sldMkLst>
          <pc:docMk/>
          <pc:sldMk cId="0" sldId="256"/>
        </pc:sldMkLst>
        <pc:spChg chg="mod">
          <ac:chgData name="Melissa Barker" userId="cf966848d7529c51" providerId="LiveId" clId="{0CC29BD2-F3A8-4590-825F-3325FBD6CF30}" dt="2020-12-28T17:56:14.400" v="657" actId="20577"/>
          <ac:spMkLst>
            <pc:docMk/>
            <pc:sldMk cId="0" sldId="256"/>
            <ac:spMk id="2" creationId="{00000000-0000-0000-0000-000000000000}"/>
          </ac:spMkLst>
        </pc:spChg>
        <pc:spChg chg="mod">
          <ac:chgData name="Melissa Barker" userId="cf966848d7529c51" providerId="LiveId" clId="{0CC29BD2-F3A8-4590-825F-3325FBD6CF30}" dt="2020-12-28T17:33:30.335" v="4" actId="20577"/>
          <ac:spMkLst>
            <pc:docMk/>
            <pc:sldMk cId="0" sldId="256"/>
            <ac:spMk id="4" creationId="{00000000-0000-0000-0000-000000000000}"/>
          </ac:spMkLst>
        </pc:spChg>
        <pc:picChg chg="del">
          <ac:chgData name="Melissa Barker" userId="cf966848d7529c51" providerId="LiveId" clId="{0CC29BD2-F3A8-4590-825F-3325FBD6CF30}" dt="2020-12-28T17:33:23.825" v="0" actId="21"/>
          <ac:picMkLst>
            <pc:docMk/>
            <pc:sldMk cId="0" sldId="256"/>
            <ac:picMk id="8" creationId="{00000000-0000-0000-0000-000000000000}"/>
          </ac:picMkLst>
        </pc:picChg>
      </pc:sldChg>
      <pc:sldChg chg="modSp mod">
        <pc:chgData name="Melissa Barker" userId="cf966848d7529c51" providerId="LiveId" clId="{0CC29BD2-F3A8-4590-825F-3325FBD6CF30}" dt="2020-12-28T19:46:09.894" v="660" actId="14100"/>
        <pc:sldMkLst>
          <pc:docMk/>
          <pc:sldMk cId="0" sldId="257"/>
        </pc:sldMkLst>
        <pc:spChg chg="mod">
          <ac:chgData name="Melissa Barker" userId="cf966848d7529c51" providerId="LiveId" clId="{0CC29BD2-F3A8-4590-825F-3325FBD6CF30}" dt="2020-12-28T19:46:09.894" v="660" actId="14100"/>
          <ac:spMkLst>
            <pc:docMk/>
            <pc:sldMk cId="0" sldId="257"/>
            <ac:spMk id="2" creationId="{00000000-0000-0000-0000-000000000000}"/>
          </ac:spMkLst>
        </pc:spChg>
      </pc:sldChg>
      <pc:sldChg chg="modSp mod">
        <pc:chgData name="Melissa Barker" userId="cf966848d7529c51" providerId="LiveId" clId="{0CC29BD2-F3A8-4590-825F-3325FBD6CF30}" dt="2020-12-28T19:53:27.828" v="900" actId="20577"/>
        <pc:sldMkLst>
          <pc:docMk/>
          <pc:sldMk cId="0" sldId="258"/>
        </pc:sldMkLst>
        <pc:spChg chg="mod">
          <ac:chgData name="Melissa Barker" userId="cf966848d7529c51" providerId="LiveId" clId="{0CC29BD2-F3A8-4590-825F-3325FBD6CF30}" dt="2020-12-28T19:46:24.415" v="663" actId="122"/>
          <ac:spMkLst>
            <pc:docMk/>
            <pc:sldMk cId="0" sldId="258"/>
            <ac:spMk id="3" creationId="{00000000-0000-0000-0000-000000000000}"/>
          </ac:spMkLst>
        </pc:spChg>
        <pc:spChg chg="mod">
          <ac:chgData name="Melissa Barker" userId="cf966848d7529c51" providerId="LiveId" clId="{0CC29BD2-F3A8-4590-825F-3325FBD6CF30}" dt="2020-12-28T19:53:27.828" v="900" actId="20577"/>
          <ac:spMkLst>
            <pc:docMk/>
            <pc:sldMk cId="0" sldId="258"/>
            <ac:spMk id="5" creationId="{00000000-0000-0000-0000-000000000000}"/>
          </ac:spMkLst>
        </pc:spChg>
      </pc:sldChg>
      <pc:sldChg chg="del">
        <pc:chgData name="Melissa Barker" userId="cf966848d7529c51" providerId="LiveId" clId="{0CC29BD2-F3A8-4590-825F-3325FBD6CF30}" dt="2020-12-28T17:34:14.596" v="8" actId="2696"/>
        <pc:sldMkLst>
          <pc:docMk/>
          <pc:sldMk cId="0" sldId="259"/>
        </pc:sldMkLst>
      </pc:sldChg>
      <pc:sldChg chg="modSp del mod">
        <pc:chgData name="Melissa Barker" userId="cf966848d7529c51" providerId="LiveId" clId="{0CC29BD2-F3A8-4590-825F-3325FBD6CF30}" dt="2020-12-28T19:48:42.129" v="776" actId="2696"/>
        <pc:sldMkLst>
          <pc:docMk/>
          <pc:sldMk cId="0" sldId="260"/>
        </pc:sldMkLst>
        <pc:spChg chg="mod">
          <ac:chgData name="Melissa Barker" userId="cf966848d7529c51" providerId="LiveId" clId="{0CC29BD2-F3A8-4590-825F-3325FBD6CF30}" dt="2020-12-28T19:47:06.290" v="669" actId="14100"/>
          <ac:spMkLst>
            <pc:docMk/>
            <pc:sldMk cId="0" sldId="260"/>
            <ac:spMk id="3" creationId="{00000000-0000-0000-0000-000000000000}"/>
          </ac:spMkLst>
        </pc:spChg>
      </pc:sldChg>
      <pc:sldChg chg="modSp mod">
        <pc:chgData name="Melissa Barker" userId="cf966848d7529c51" providerId="LiveId" clId="{0CC29BD2-F3A8-4590-825F-3325FBD6CF30}" dt="2020-12-28T19:52:56.544" v="840" actId="20577"/>
        <pc:sldMkLst>
          <pc:docMk/>
          <pc:sldMk cId="0" sldId="261"/>
        </pc:sldMkLst>
        <pc:spChg chg="mod">
          <ac:chgData name="Melissa Barker" userId="cf966848d7529c51" providerId="LiveId" clId="{0CC29BD2-F3A8-4590-825F-3325FBD6CF30}" dt="2020-12-28T19:52:56.544" v="840" actId="20577"/>
          <ac:spMkLst>
            <pc:docMk/>
            <pc:sldMk cId="0" sldId="261"/>
            <ac:spMk id="7" creationId="{00000000-0000-0000-0000-000000000000}"/>
          </ac:spMkLst>
        </pc:spChg>
      </pc:sldChg>
      <pc:sldChg chg="modSp mod">
        <pc:chgData name="Melissa Barker" userId="cf966848d7529c51" providerId="LiveId" clId="{0CC29BD2-F3A8-4590-825F-3325FBD6CF30}" dt="2020-12-28T19:57:26.835" v="903" actId="14100"/>
        <pc:sldMkLst>
          <pc:docMk/>
          <pc:sldMk cId="0" sldId="262"/>
        </pc:sldMkLst>
        <pc:spChg chg="mod">
          <ac:chgData name="Melissa Barker" userId="cf966848d7529c51" providerId="LiveId" clId="{0CC29BD2-F3A8-4590-825F-3325FBD6CF30}" dt="2020-12-28T19:57:26.835" v="903" actId="14100"/>
          <ac:spMkLst>
            <pc:docMk/>
            <pc:sldMk cId="0" sldId="262"/>
            <ac:spMk id="3" creationId="{00000000-0000-0000-0000-000000000000}"/>
          </ac:spMkLst>
        </pc:spChg>
      </pc:sldChg>
      <pc:sldChg chg="modSp mod">
        <pc:chgData name="Melissa Barker" userId="cf966848d7529c51" providerId="LiveId" clId="{0CC29BD2-F3A8-4590-825F-3325FBD6CF30}" dt="2020-12-28T19:58:41.193" v="905" actId="20577"/>
        <pc:sldMkLst>
          <pc:docMk/>
          <pc:sldMk cId="0" sldId="263"/>
        </pc:sldMkLst>
        <pc:spChg chg="mod">
          <ac:chgData name="Melissa Barker" userId="cf966848d7529c51" providerId="LiveId" clId="{0CC29BD2-F3A8-4590-825F-3325FBD6CF30}" dt="2020-12-28T19:58:41.193" v="905" actId="20577"/>
          <ac:spMkLst>
            <pc:docMk/>
            <pc:sldMk cId="0" sldId="263"/>
            <ac:spMk id="5" creationId="{00000000-0000-0000-0000-000000000000}"/>
          </ac:spMkLst>
        </pc:spChg>
        <pc:spChg chg="mod">
          <ac:chgData name="Melissa Barker" userId="cf966848d7529c51" providerId="LiveId" clId="{0CC29BD2-F3A8-4590-825F-3325FBD6CF30}" dt="2020-12-28T17:35:33.718" v="56" actId="1076"/>
          <ac:spMkLst>
            <pc:docMk/>
            <pc:sldMk cId="0" sldId="263"/>
            <ac:spMk id="6" creationId="{00000000-0000-0000-0000-000000000000}"/>
          </ac:spMkLst>
        </pc:spChg>
        <pc:picChg chg="mod">
          <ac:chgData name="Melissa Barker" userId="cf966848d7529c51" providerId="LiveId" clId="{0CC29BD2-F3A8-4590-825F-3325FBD6CF30}" dt="2020-12-28T17:36:09.362" v="63" actId="14100"/>
          <ac:picMkLst>
            <pc:docMk/>
            <pc:sldMk cId="0" sldId="263"/>
            <ac:picMk id="4" creationId="{00000000-0000-0000-0000-000000000000}"/>
          </ac:picMkLst>
        </pc:picChg>
      </pc:sldChg>
      <pc:sldChg chg="modSp mod">
        <pc:chgData name="Melissa Barker" userId="cf966848d7529c51" providerId="LiveId" clId="{0CC29BD2-F3A8-4590-825F-3325FBD6CF30}" dt="2020-12-28T19:59:08.022" v="908" actId="14100"/>
        <pc:sldMkLst>
          <pc:docMk/>
          <pc:sldMk cId="0" sldId="264"/>
        </pc:sldMkLst>
        <pc:spChg chg="mod">
          <ac:chgData name="Melissa Barker" userId="cf966848d7529c51" providerId="LiveId" clId="{0CC29BD2-F3A8-4590-825F-3325FBD6CF30}" dt="2020-12-28T19:59:08.022" v="908" actId="14100"/>
          <ac:spMkLst>
            <pc:docMk/>
            <pc:sldMk cId="0" sldId="264"/>
            <ac:spMk id="3" creationId="{00000000-0000-0000-0000-000000000000}"/>
          </ac:spMkLst>
        </pc:spChg>
      </pc:sldChg>
      <pc:sldChg chg="del">
        <pc:chgData name="Melissa Barker" userId="cf966848d7529c51" providerId="LiveId" clId="{0CC29BD2-F3A8-4590-825F-3325FBD6CF30}" dt="2020-12-28T17:36:21.422" v="64" actId="2696"/>
        <pc:sldMkLst>
          <pc:docMk/>
          <pc:sldMk cId="0" sldId="265"/>
        </pc:sldMkLst>
      </pc:sldChg>
      <pc:sldChg chg="modSp mod">
        <pc:chgData name="Melissa Barker" userId="cf966848d7529c51" providerId="LiveId" clId="{0CC29BD2-F3A8-4590-825F-3325FBD6CF30}" dt="2020-12-28T19:59:33.885" v="914" actId="14100"/>
        <pc:sldMkLst>
          <pc:docMk/>
          <pc:sldMk cId="0" sldId="267"/>
        </pc:sldMkLst>
        <pc:spChg chg="mod">
          <ac:chgData name="Melissa Barker" userId="cf966848d7529c51" providerId="LiveId" clId="{0CC29BD2-F3A8-4590-825F-3325FBD6CF30}" dt="2020-12-28T19:59:33.885" v="914" actId="14100"/>
          <ac:spMkLst>
            <pc:docMk/>
            <pc:sldMk cId="0" sldId="267"/>
            <ac:spMk id="3" creationId="{00000000-0000-0000-0000-000000000000}"/>
          </ac:spMkLst>
        </pc:spChg>
      </pc:sldChg>
      <pc:sldChg chg="modSp mod">
        <pc:chgData name="Melissa Barker" userId="cf966848d7529c51" providerId="LiveId" clId="{0CC29BD2-F3A8-4590-825F-3325FBD6CF30}" dt="2020-12-28T20:00:14.705" v="921" actId="14100"/>
        <pc:sldMkLst>
          <pc:docMk/>
          <pc:sldMk cId="0" sldId="268"/>
        </pc:sldMkLst>
        <pc:spChg chg="mod">
          <ac:chgData name="Melissa Barker" userId="cf966848d7529c51" providerId="LiveId" clId="{0CC29BD2-F3A8-4590-825F-3325FBD6CF30}" dt="2020-12-28T20:00:14.705" v="921" actId="14100"/>
          <ac:spMkLst>
            <pc:docMk/>
            <pc:sldMk cId="0" sldId="268"/>
            <ac:spMk id="5" creationId="{00000000-0000-0000-0000-000000000000}"/>
          </ac:spMkLst>
        </pc:spChg>
        <pc:picChg chg="mod">
          <ac:chgData name="Melissa Barker" userId="cf966848d7529c51" providerId="LiveId" clId="{0CC29BD2-F3A8-4590-825F-3325FBD6CF30}" dt="2020-12-28T20:00:10.113" v="920" actId="14100"/>
          <ac:picMkLst>
            <pc:docMk/>
            <pc:sldMk cId="0" sldId="268"/>
            <ac:picMk id="4" creationId="{00000000-0000-0000-0000-000000000000}"/>
          </ac:picMkLst>
        </pc:picChg>
      </pc:sldChg>
      <pc:sldChg chg="delSp mod">
        <pc:chgData name="Melissa Barker" userId="cf966848d7529c51" providerId="LiveId" clId="{0CC29BD2-F3A8-4590-825F-3325FBD6CF30}" dt="2020-12-28T17:37:02.226" v="116" actId="21"/>
        <pc:sldMkLst>
          <pc:docMk/>
          <pc:sldMk cId="0" sldId="269"/>
        </pc:sldMkLst>
        <pc:spChg chg="del">
          <ac:chgData name="Melissa Barker" userId="cf966848d7529c51" providerId="LiveId" clId="{0CC29BD2-F3A8-4590-825F-3325FBD6CF30}" dt="2020-12-28T17:37:02.226" v="116" actId="21"/>
          <ac:spMkLst>
            <pc:docMk/>
            <pc:sldMk cId="0" sldId="269"/>
            <ac:spMk id="5" creationId="{00000000-0000-0000-0000-000000000000}"/>
          </ac:spMkLst>
        </pc:spChg>
        <pc:picChg chg="del">
          <ac:chgData name="Melissa Barker" userId="cf966848d7529c51" providerId="LiveId" clId="{0CC29BD2-F3A8-4590-825F-3325FBD6CF30}" dt="2020-12-28T17:36:58.549" v="115" actId="21"/>
          <ac:picMkLst>
            <pc:docMk/>
            <pc:sldMk cId="0" sldId="269"/>
            <ac:picMk id="4" creationId="{00000000-0000-0000-0000-000000000000}"/>
          </ac:picMkLst>
        </pc:picChg>
      </pc:sldChg>
      <pc:sldChg chg="delSp modSp mod">
        <pc:chgData name="Melissa Barker" userId="cf966848d7529c51" providerId="LiveId" clId="{0CC29BD2-F3A8-4590-825F-3325FBD6CF30}" dt="2020-12-28T20:00:59.487" v="922" actId="20577"/>
        <pc:sldMkLst>
          <pc:docMk/>
          <pc:sldMk cId="0" sldId="271"/>
        </pc:sldMkLst>
        <pc:spChg chg="mod">
          <ac:chgData name="Melissa Barker" userId="cf966848d7529c51" providerId="LiveId" clId="{0CC29BD2-F3A8-4590-825F-3325FBD6CF30}" dt="2020-12-28T20:00:59.487" v="922" actId="20577"/>
          <ac:spMkLst>
            <pc:docMk/>
            <pc:sldMk cId="0" sldId="271"/>
            <ac:spMk id="3" creationId="{00000000-0000-0000-0000-000000000000}"/>
          </ac:spMkLst>
        </pc:spChg>
        <pc:spChg chg="del">
          <ac:chgData name="Melissa Barker" userId="cf966848d7529c51" providerId="LiveId" clId="{0CC29BD2-F3A8-4590-825F-3325FBD6CF30}" dt="2020-12-28T17:37:10.544" v="118" actId="21"/>
          <ac:spMkLst>
            <pc:docMk/>
            <pc:sldMk cId="0" sldId="271"/>
            <ac:spMk id="5" creationId="{00000000-0000-0000-0000-000000000000}"/>
          </ac:spMkLst>
        </pc:spChg>
        <pc:picChg chg="del">
          <ac:chgData name="Melissa Barker" userId="cf966848d7529c51" providerId="LiveId" clId="{0CC29BD2-F3A8-4590-825F-3325FBD6CF30}" dt="2020-12-28T17:37:07.033" v="117" actId="21"/>
          <ac:picMkLst>
            <pc:docMk/>
            <pc:sldMk cId="0" sldId="271"/>
            <ac:picMk id="4" creationId="{00000000-0000-0000-0000-000000000000}"/>
          </ac:picMkLst>
        </pc:picChg>
      </pc:sldChg>
      <pc:sldChg chg="delSp mod">
        <pc:chgData name="Melissa Barker" userId="cf966848d7529c51" providerId="LiveId" clId="{0CC29BD2-F3A8-4590-825F-3325FBD6CF30}" dt="2020-12-28T17:37:19.106" v="120" actId="21"/>
        <pc:sldMkLst>
          <pc:docMk/>
          <pc:sldMk cId="0" sldId="272"/>
        </pc:sldMkLst>
        <pc:spChg chg="del">
          <ac:chgData name="Melissa Barker" userId="cf966848d7529c51" providerId="LiveId" clId="{0CC29BD2-F3A8-4590-825F-3325FBD6CF30}" dt="2020-12-28T17:37:19.106" v="120" actId="21"/>
          <ac:spMkLst>
            <pc:docMk/>
            <pc:sldMk cId="0" sldId="272"/>
            <ac:spMk id="5" creationId="{00000000-0000-0000-0000-000000000000}"/>
          </ac:spMkLst>
        </pc:spChg>
        <pc:picChg chg="del">
          <ac:chgData name="Melissa Barker" userId="cf966848d7529c51" providerId="LiveId" clId="{0CC29BD2-F3A8-4590-825F-3325FBD6CF30}" dt="2020-12-28T17:37:15.754" v="119" actId="21"/>
          <ac:picMkLst>
            <pc:docMk/>
            <pc:sldMk cId="0" sldId="272"/>
            <ac:picMk id="4" creationId="{00000000-0000-0000-0000-000000000000}"/>
          </ac:picMkLst>
        </pc:picChg>
      </pc:sldChg>
      <pc:sldChg chg="modSp mod">
        <pc:chgData name="Melissa Barker" userId="cf966848d7529c51" providerId="LiveId" clId="{0CC29BD2-F3A8-4590-825F-3325FBD6CF30}" dt="2020-12-28T19:59:20.974" v="911" actId="14100"/>
        <pc:sldMkLst>
          <pc:docMk/>
          <pc:sldMk cId="0" sldId="274"/>
        </pc:sldMkLst>
        <pc:spChg chg="mod">
          <ac:chgData name="Melissa Barker" userId="cf966848d7529c51" providerId="LiveId" clId="{0CC29BD2-F3A8-4590-825F-3325FBD6CF30}" dt="2020-12-28T19:59:20.974" v="911" actId="14100"/>
          <ac:spMkLst>
            <pc:docMk/>
            <pc:sldMk cId="0" sldId="274"/>
            <ac:spMk id="3" creationId="{00000000-0000-0000-0000-000000000000}"/>
          </ac:spMkLst>
        </pc:spChg>
      </pc:sldChg>
      <pc:sldChg chg="modSp mod">
        <pc:chgData name="Melissa Barker" userId="cf966848d7529c51" providerId="LiveId" clId="{0CC29BD2-F3A8-4590-825F-3325FBD6CF30}" dt="2020-12-28T20:01:15.969" v="926" actId="14100"/>
        <pc:sldMkLst>
          <pc:docMk/>
          <pc:sldMk cId="0" sldId="275"/>
        </pc:sldMkLst>
        <pc:spChg chg="mod">
          <ac:chgData name="Melissa Barker" userId="cf966848d7529c51" providerId="LiveId" clId="{0CC29BD2-F3A8-4590-825F-3325FBD6CF30}" dt="2020-12-28T20:01:15.969" v="926" actId="14100"/>
          <ac:spMkLst>
            <pc:docMk/>
            <pc:sldMk cId="0" sldId="275"/>
            <ac:spMk id="3" creationId="{00000000-0000-0000-0000-000000000000}"/>
          </ac:spMkLst>
        </pc:spChg>
      </pc:sldChg>
      <pc:sldChg chg="modSp mod">
        <pc:chgData name="Melissa Barker" userId="cf966848d7529c51" providerId="LiveId" clId="{0CC29BD2-F3A8-4590-825F-3325FBD6CF30}" dt="2020-12-28T20:01:28.749" v="929" actId="14100"/>
        <pc:sldMkLst>
          <pc:docMk/>
          <pc:sldMk cId="0" sldId="276"/>
        </pc:sldMkLst>
        <pc:spChg chg="mod">
          <ac:chgData name="Melissa Barker" userId="cf966848d7529c51" providerId="LiveId" clId="{0CC29BD2-F3A8-4590-825F-3325FBD6CF30}" dt="2020-12-28T20:01:28.749" v="929" actId="14100"/>
          <ac:spMkLst>
            <pc:docMk/>
            <pc:sldMk cId="0" sldId="276"/>
            <ac:spMk id="3" creationId="{00000000-0000-0000-0000-000000000000}"/>
          </ac:spMkLst>
        </pc:spChg>
      </pc:sldChg>
      <pc:sldChg chg="delSp modSp mod">
        <pc:chgData name="Melissa Barker" userId="cf966848d7529c51" providerId="LiveId" clId="{0CC29BD2-F3A8-4590-825F-3325FBD6CF30}" dt="2020-12-28T20:01:42.568" v="932" actId="14100"/>
        <pc:sldMkLst>
          <pc:docMk/>
          <pc:sldMk cId="0" sldId="277"/>
        </pc:sldMkLst>
        <pc:spChg chg="mod">
          <ac:chgData name="Melissa Barker" userId="cf966848d7529c51" providerId="LiveId" clId="{0CC29BD2-F3A8-4590-825F-3325FBD6CF30}" dt="2020-12-28T20:01:42.568" v="932" actId="14100"/>
          <ac:spMkLst>
            <pc:docMk/>
            <pc:sldMk cId="0" sldId="277"/>
            <ac:spMk id="3" creationId="{00000000-0000-0000-0000-000000000000}"/>
          </ac:spMkLst>
        </pc:spChg>
        <pc:picChg chg="del">
          <ac:chgData name="Melissa Barker" userId="cf966848d7529c51" providerId="LiveId" clId="{0CC29BD2-F3A8-4590-825F-3325FBD6CF30}" dt="2020-12-28T17:37:34.321" v="121" actId="21"/>
          <ac:picMkLst>
            <pc:docMk/>
            <pc:sldMk cId="0" sldId="277"/>
            <ac:picMk id="4" creationId="{00000000-0000-0000-0000-000000000000}"/>
          </ac:picMkLst>
        </pc:picChg>
      </pc:sldChg>
      <pc:sldChg chg="delSp modSp mod">
        <pc:chgData name="Melissa Barker" userId="cf966848d7529c51" providerId="LiveId" clId="{0CC29BD2-F3A8-4590-825F-3325FBD6CF30}" dt="2020-12-28T20:01:57.032" v="936" actId="14100"/>
        <pc:sldMkLst>
          <pc:docMk/>
          <pc:sldMk cId="0" sldId="278"/>
        </pc:sldMkLst>
        <pc:spChg chg="mod">
          <ac:chgData name="Melissa Barker" userId="cf966848d7529c51" providerId="LiveId" clId="{0CC29BD2-F3A8-4590-825F-3325FBD6CF30}" dt="2020-12-28T20:01:57.032" v="936" actId="14100"/>
          <ac:spMkLst>
            <pc:docMk/>
            <pc:sldMk cId="0" sldId="278"/>
            <ac:spMk id="3" creationId="{00000000-0000-0000-0000-000000000000}"/>
          </ac:spMkLst>
        </pc:spChg>
        <pc:picChg chg="del">
          <ac:chgData name="Melissa Barker" userId="cf966848d7529c51" providerId="LiveId" clId="{0CC29BD2-F3A8-4590-825F-3325FBD6CF30}" dt="2020-12-28T17:37:40.713" v="122" actId="21"/>
          <ac:picMkLst>
            <pc:docMk/>
            <pc:sldMk cId="0" sldId="278"/>
            <ac:picMk id="4" creationId="{00000000-0000-0000-0000-000000000000}"/>
          </ac:picMkLst>
        </pc:picChg>
      </pc:sldChg>
      <pc:sldChg chg="delSp del mod">
        <pc:chgData name="Melissa Barker" userId="cf966848d7529c51" providerId="LiveId" clId="{0CC29BD2-F3A8-4590-825F-3325FBD6CF30}" dt="2020-12-28T17:40:14.532" v="289" actId="2696"/>
        <pc:sldMkLst>
          <pc:docMk/>
          <pc:sldMk cId="0" sldId="279"/>
        </pc:sldMkLst>
        <pc:picChg chg="del">
          <ac:chgData name="Melissa Barker" userId="cf966848d7529c51" providerId="LiveId" clId="{0CC29BD2-F3A8-4590-825F-3325FBD6CF30}" dt="2020-12-28T17:38:43.197" v="185" actId="21"/>
          <ac:picMkLst>
            <pc:docMk/>
            <pc:sldMk cId="0" sldId="279"/>
            <ac:picMk id="4" creationId="{00000000-0000-0000-0000-000000000000}"/>
          </ac:picMkLst>
        </pc:picChg>
      </pc:sldChg>
      <pc:sldChg chg="modSp mod">
        <pc:chgData name="Melissa Barker" userId="cf966848d7529c51" providerId="LiveId" clId="{0CC29BD2-F3A8-4590-825F-3325FBD6CF30}" dt="2020-12-28T20:02:35.994" v="945" actId="14100"/>
        <pc:sldMkLst>
          <pc:docMk/>
          <pc:sldMk cId="0" sldId="280"/>
        </pc:sldMkLst>
        <pc:spChg chg="mod">
          <ac:chgData name="Melissa Barker" userId="cf966848d7529c51" providerId="LiveId" clId="{0CC29BD2-F3A8-4590-825F-3325FBD6CF30}" dt="2020-12-28T20:02:35.994" v="945" actId="14100"/>
          <ac:spMkLst>
            <pc:docMk/>
            <pc:sldMk cId="0" sldId="280"/>
            <ac:spMk id="3" creationId="{00000000-0000-0000-0000-000000000000}"/>
          </ac:spMkLst>
        </pc:spChg>
      </pc:sldChg>
      <pc:sldChg chg="modSp mod">
        <pc:chgData name="Melissa Barker" userId="cf966848d7529c51" providerId="LiveId" clId="{0CC29BD2-F3A8-4590-825F-3325FBD6CF30}" dt="2020-12-28T20:02:51.994" v="949" actId="14100"/>
        <pc:sldMkLst>
          <pc:docMk/>
          <pc:sldMk cId="0" sldId="281"/>
        </pc:sldMkLst>
        <pc:spChg chg="mod">
          <ac:chgData name="Melissa Barker" userId="cf966848d7529c51" providerId="LiveId" clId="{0CC29BD2-F3A8-4590-825F-3325FBD6CF30}" dt="2020-12-28T20:02:51.994" v="949" actId="14100"/>
          <ac:spMkLst>
            <pc:docMk/>
            <pc:sldMk cId="0" sldId="281"/>
            <ac:spMk id="3" creationId="{00000000-0000-0000-0000-000000000000}"/>
          </ac:spMkLst>
        </pc:spChg>
      </pc:sldChg>
      <pc:sldChg chg="delSp modSp mod">
        <pc:chgData name="Melissa Barker" userId="cf966848d7529c51" providerId="LiveId" clId="{0CC29BD2-F3A8-4590-825F-3325FBD6CF30}" dt="2020-12-28T20:05:20.388" v="1085" actId="20577"/>
        <pc:sldMkLst>
          <pc:docMk/>
          <pc:sldMk cId="0" sldId="282"/>
        </pc:sldMkLst>
        <pc:spChg chg="mod">
          <ac:chgData name="Melissa Barker" userId="cf966848d7529c51" providerId="LiveId" clId="{0CC29BD2-F3A8-4590-825F-3325FBD6CF30}" dt="2020-12-28T20:05:20.388" v="1085" actId="20577"/>
          <ac:spMkLst>
            <pc:docMk/>
            <pc:sldMk cId="0" sldId="282"/>
            <ac:spMk id="3" creationId="{00000000-0000-0000-0000-000000000000}"/>
          </ac:spMkLst>
        </pc:spChg>
        <pc:picChg chg="del">
          <ac:chgData name="Melissa Barker" userId="cf966848d7529c51" providerId="LiveId" clId="{0CC29BD2-F3A8-4590-825F-3325FBD6CF30}" dt="2020-12-28T17:45:45.072" v="340" actId="21"/>
          <ac:picMkLst>
            <pc:docMk/>
            <pc:sldMk cId="0" sldId="282"/>
            <ac:picMk id="4" creationId="{00000000-0000-0000-0000-000000000000}"/>
          </ac:picMkLst>
        </pc:picChg>
      </pc:sldChg>
      <pc:sldChg chg="delSp modSp del mod">
        <pc:chgData name="Melissa Barker" userId="cf966848d7529c51" providerId="LiveId" clId="{0CC29BD2-F3A8-4590-825F-3325FBD6CF30}" dt="2020-12-28T20:04:09.055" v="953" actId="2696"/>
        <pc:sldMkLst>
          <pc:docMk/>
          <pc:sldMk cId="0" sldId="283"/>
        </pc:sldMkLst>
        <pc:spChg chg="mod">
          <ac:chgData name="Melissa Barker" userId="cf966848d7529c51" providerId="LiveId" clId="{0CC29BD2-F3A8-4590-825F-3325FBD6CF30}" dt="2020-12-28T17:46:41.780" v="421" actId="14100"/>
          <ac:spMkLst>
            <pc:docMk/>
            <pc:sldMk cId="0" sldId="283"/>
            <ac:spMk id="3" creationId="{00000000-0000-0000-0000-000000000000}"/>
          </ac:spMkLst>
        </pc:spChg>
        <pc:picChg chg="del">
          <ac:chgData name="Melissa Barker" userId="cf966848d7529c51" providerId="LiveId" clId="{0CC29BD2-F3A8-4590-825F-3325FBD6CF30}" dt="2020-12-28T17:46:36.602" v="419" actId="21"/>
          <ac:picMkLst>
            <pc:docMk/>
            <pc:sldMk cId="0" sldId="283"/>
            <ac:picMk id="4" creationId="{00000000-0000-0000-0000-000000000000}"/>
          </ac:picMkLst>
        </pc:picChg>
      </pc:sldChg>
      <pc:sldChg chg="modSp del mod">
        <pc:chgData name="Melissa Barker" userId="cf966848d7529c51" providerId="LiveId" clId="{0CC29BD2-F3A8-4590-825F-3325FBD6CF30}" dt="2020-12-28T20:05:25.106" v="1086" actId="2696"/>
        <pc:sldMkLst>
          <pc:docMk/>
          <pc:sldMk cId="0" sldId="284"/>
        </pc:sldMkLst>
        <pc:spChg chg="mod">
          <ac:chgData name="Melissa Barker" userId="cf966848d7529c51" providerId="LiveId" clId="{0CC29BD2-F3A8-4590-825F-3325FBD6CF30}" dt="2020-12-28T17:47:01.944" v="425" actId="33524"/>
          <ac:spMkLst>
            <pc:docMk/>
            <pc:sldMk cId="0" sldId="284"/>
            <ac:spMk id="3" creationId="{00000000-0000-0000-0000-000000000000}"/>
          </ac:spMkLst>
        </pc:spChg>
      </pc:sldChg>
      <pc:sldChg chg="modSp mod">
        <pc:chgData name="Melissa Barker" userId="cf966848d7529c51" providerId="LiveId" clId="{0CC29BD2-F3A8-4590-825F-3325FBD6CF30}" dt="2020-12-28T17:48:00.412" v="470" actId="27636"/>
        <pc:sldMkLst>
          <pc:docMk/>
          <pc:sldMk cId="0" sldId="286"/>
        </pc:sldMkLst>
        <pc:spChg chg="mod">
          <ac:chgData name="Melissa Barker" userId="cf966848d7529c51" providerId="LiveId" clId="{0CC29BD2-F3A8-4590-825F-3325FBD6CF30}" dt="2020-12-28T17:48:00.412" v="470" actId="27636"/>
          <ac:spMkLst>
            <pc:docMk/>
            <pc:sldMk cId="0" sldId="286"/>
            <ac:spMk id="3" creationId="{00000000-0000-0000-0000-000000000000}"/>
          </ac:spMkLst>
        </pc:spChg>
        <pc:spChg chg="mod">
          <ac:chgData name="Melissa Barker" userId="cf966848d7529c51" providerId="LiveId" clId="{0CC29BD2-F3A8-4590-825F-3325FBD6CF30}" dt="2020-12-28T17:47:53.803" v="468" actId="14100"/>
          <ac:spMkLst>
            <pc:docMk/>
            <pc:sldMk cId="0" sldId="286"/>
            <ac:spMk id="5" creationId="{00000000-0000-0000-0000-000000000000}"/>
          </ac:spMkLst>
        </pc:spChg>
        <pc:picChg chg="mod">
          <ac:chgData name="Melissa Barker" userId="cf966848d7529c51" providerId="LiveId" clId="{0CC29BD2-F3A8-4590-825F-3325FBD6CF30}" dt="2020-12-28T17:47:42.962" v="466" actId="1076"/>
          <ac:picMkLst>
            <pc:docMk/>
            <pc:sldMk cId="0" sldId="286"/>
            <ac:picMk id="4" creationId="{00000000-0000-0000-0000-000000000000}"/>
          </ac:picMkLst>
        </pc:picChg>
      </pc:sldChg>
      <pc:sldChg chg="delSp modSp mod">
        <pc:chgData name="Melissa Barker" userId="cf966848d7529c51" providerId="LiveId" clId="{0CC29BD2-F3A8-4590-825F-3325FBD6CF30}" dt="2020-12-28T17:48:21.281" v="474" actId="14100"/>
        <pc:sldMkLst>
          <pc:docMk/>
          <pc:sldMk cId="0" sldId="287"/>
        </pc:sldMkLst>
        <pc:spChg chg="mod">
          <ac:chgData name="Melissa Barker" userId="cf966848d7529c51" providerId="LiveId" clId="{0CC29BD2-F3A8-4590-825F-3325FBD6CF30}" dt="2020-12-28T17:48:21.281" v="474" actId="14100"/>
          <ac:spMkLst>
            <pc:docMk/>
            <pc:sldMk cId="0" sldId="287"/>
            <ac:spMk id="3" creationId="{00000000-0000-0000-0000-000000000000}"/>
          </ac:spMkLst>
        </pc:spChg>
        <pc:picChg chg="del">
          <ac:chgData name="Melissa Barker" userId="cf966848d7529c51" providerId="LiveId" clId="{0CC29BD2-F3A8-4590-825F-3325FBD6CF30}" dt="2020-12-28T17:48:13.965" v="471" actId="21"/>
          <ac:picMkLst>
            <pc:docMk/>
            <pc:sldMk cId="0" sldId="287"/>
            <ac:picMk id="4" creationId="{00000000-0000-0000-0000-000000000000}"/>
          </ac:picMkLst>
        </pc:picChg>
      </pc:sldChg>
      <pc:sldChg chg="modSp mod">
        <pc:chgData name="Melissa Barker" userId="cf966848d7529c51" providerId="LiveId" clId="{0CC29BD2-F3A8-4590-825F-3325FBD6CF30}" dt="2020-12-28T17:48:33.496" v="477" actId="14100"/>
        <pc:sldMkLst>
          <pc:docMk/>
          <pc:sldMk cId="0" sldId="288"/>
        </pc:sldMkLst>
        <pc:spChg chg="mod">
          <ac:chgData name="Melissa Barker" userId="cf966848d7529c51" providerId="LiveId" clId="{0CC29BD2-F3A8-4590-825F-3325FBD6CF30}" dt="2020-12-28T17:48:33.496" v="477" actId="14100"/>
          <ac:spMkLst>
            <pc:docMk/>
            <pc:sldMk cId="0" sldId="288"/>
            <ac:spMk id="3" creationId="{00000000-0000-0000-0000-000000000000}"/>
          </ac:spMkLst>
        </pc:spChg>
      </pc:sldChg>
      <pc:sldChg chg="delSp modSp mod">
        <pc:chgData name="Melissa Barker" userId="cf966848d7529c51" providerId="LiveId" clId="{0CC29BD2-F3A8-4590-825F-3325FBD6CF30}" dt="2020-12-28T17:49:06.686" v="484" actId="14100"/>
        <pc:sldMkLst>
          <pc:docMk/>
          <pc:sldMk cId="0" sldId="291"/>
        </pc:sldMkLst>
        <pc:spChg chg="mod">
          <ac:chgData name="Melissa Barker" userId="cf966848d7529c51" providerId="LiveId" clId="{0CC29BD2-F3A8-4590-825F-3325FBD6CF30}" dt="2020-12-28T17:49:06.686" v="484" actId="14100"/>
          <ac:spMkLst>
            <pc:docMk/>
            <pc:sldMk cId="0" sldId="291"/>
            <ac:spMk id="3" creationId="{00000000-0000-0000-0000-000000000000}"/>
          </ac:spMkLst>
        </pc:spChg>
        <pc:picChg chg="del">
          <ac:chgData name="Melissa Barker" userId="cf966848d7529c51" providerId="LiveId" clId="{0CC29BD2-F3A8-4590-825F-3325FBD6CF30}" dt="2020-12-28T17:48:55.707" v="479" actId="21"/>
          <ac:picMkLst>
            <pc:docMk/>
            <pc:sldMk cId="0" sldId="291"/>
            <ac:picMk id="4" creationId="{00000000-0000-0000-0000-000000000000}"/>
          </ac:picMkLst>
        </pc:picChg>
        <pc:picChg chg="del">
          <ac:chgData name="Melissa Barker" userId="cf966848d7529c51" providerId="LiveId" clId="{0CC29BD2-F3A8-4590-825F-3325FBD6CF30}" dt="2020-12-28T17:48:57.898" v="480" actId="21"/>
          <ac:picMkLst>
            <pc:docMk/>
            <pc:sldMk cId="0" sldId="291"/>
            <ac:picMk id="5" creationId="{00000000-0000-0000-0000-000000000000}"/>
          </ac:picMkLst>
        </pc:picChg>
      </pc:sldChg>
      <pc:sldChg chg="delSp modSp mod">
        <pc:chgData name="Melissa Barker" userId="cf966848d7529c51" providerId="LiveId" clId="{0CC29BD2-F3A8-4590-825F-3325FBD6CF30}" dt="2020-12-28T17:49:24.378" v="488" actId="14100"/>
        <pc:sldMkLst>
          <pc:docMk/>
          <pc:sldMk cId="0" sldId="292"/>
        </pc:sldMkLst>
        <pc:spChg chg="mod">
          <ac:chgData name="Melissa Barker" userId="cf966848d7529c51" providerId="LiveId" clId="{0CC29BD2-F3A8-4590-825F-3325FBD6CF30}" dt="2020-12-28T17:49:24.378" v="488" actId="14100"/>
          <ac:spMkLst>
            <pc:docMk/>
            <pc:sldMk cId="0" sldId="292"/>
            <ac:spMk id="3" creationId="{00000000-0000-0000-0000-000000000000}"/>
          </ac:spMkLst>
        </pc:spChg>
        <pc:picChg chg="del">
          <ac:chgData name="Melissa Barker" userId="cf966848d7529c51" providerId="LiveId" clId="{0CC29BD2-F3A8-4590-825F-3325FBD6CF30}" dt="2020-12-28T17:49:15.487" v="485" actId="21"/>
          <ac:picMkLst>
            <pc:docMk/>
            <pc:sldMk cId="0" sldId="292"/>
            <ac:picMk id="4" creationId="{00000000-0000-0000-0000-000000000000}"/>
          </ac:picMkLst>
        </pc:picChg>
      </pc:sldChg>
      <pc:sldChg chg="modSp mod">
        <pc:chgData name="Melissa Barker" userId="cf966848d7529c51" providerId="LiveId" clId="{0CC29BD2-F3A8-4590-825F-3325FBD6CF30}" dt="2020-12-28T17:49:38.405" v="491" actId="14100"/>
        <pc:sldMkLst>
          <pc:docMk/>
          <pc:sldMk cId="0" sldId="293"/>
        </pc:sldMkLst>
        <pc:spChg chg="mod">
          <ac:chgData name="Melissa Barker" userId="cf966848d7529c51" providerId="LiveId" clId="{0CC29BD2-F3A8-4590-825F-3325FBD6CF30}" dt="2020-12-28T17:49:38.405" v="491" actId="14100"/>
          <ac:spMkLst>
            <pc:docMk/>
            <pc:sldMk cId="0" sldId="293"/>
            <ac:spMk id="3" creationId="{00000000-0000-0000-0000-000000000000}"/>
          </ac:spMkLst>
        </pc:spChg>
      </pc:sldChg>
      <pc:sldChg chg="modSp mod">
        <pc:chgData name="Melissa Barker" userId="cf966848d7529c51" providerId="LiveId" clId="{0CC29BD2-F3A8-4590-825F-3325FBD6CF30}" dt="2020-12-28T17:49:51.677" v="495" actId="14100"/>
        <pc:sldMkLst>
          <pc:docMk/>
          <pc:sldMk cId="0" sldId="294"/>
        </pc:sldMkLst>
        <pc:spChg chg="mod">
          <ac:chgData name="Melissa Barker" userId="cf966848d7529c51" providerId="LiveId" clId="{0CC29BD2-F3A8-4590-825F-3325FBD6CF30}" dt="2020-12-28T17:49:51.677" v="495" actId="14100"/>
          <ac:spMkLst>
            <pc:docMk/>
            <pc:sldMk cId="0" sldId="294"/>
            <ac:spMk id="4" creationId="{00000000-0000-0000-0000-000000000000}"/>
          </ac:spMkLst>
        </pc:spChg>
      </pc:sldChg>
      <pc:sldChg chg="modSp mod">
        <pc:chgData name="Melissa Barker" userId="cf966848d7529c51" providerId="LiveId" clId="{0CC29BD2-F3A8-4590-825F-3325FBD6CF30}" dt="2020-12-28T17:50:29.319" v="553" actId="14100"/>
        <pc:sldMkLst>
          <pc:docMk/>
          <pc:sldMk cId="0" sldId="295"/>
        </pc:sldMkLst>
        <pc:spChg chg="mod">
          <ac:chgData name="Melissa Barker" userId="cf966848d7529c51" providerId="LiveId" clId="{0CC29BD2-F3A8-4590-825F-3325FBD6CF30}" dt="2020-12-28T17:50:08.680" v="498" actId="14100"/>
          <ac:spMkLst>
            <pc:docMk/>
            <pc:sldMk cId="0" sldId="295"/>
            <ac:spMk id="3" creationId="{00000000-0000-0000-0000-000000000000}"/>
          </ac:spMkLst>
        </pc:spChg>
        <pc:spChg chg="mod">
          <ac:chgData name="Melissa Barker" userId="cf966848d7529c51" providerId="LiveId" clId="{0CC29BD2-F3A8-4590-825F-3325FBD6CF30}" dt="2020-12-28T17:50:29.319" v="553" actId="14100"/>
          <ac:spMkLst>
            <pc:docMk/>
            <pc:sldMk cId="0" sldId="295"/>
            <ac:spMk id="7" creationId="{00000000-0000-0000-0000-000000000000}"/>
          </ac:spMkLst>
        </pc:spChg>
        <pc:picChg chg="mod">
          <ac:chgData name="Melissa Barker" userId="cf966848d7529c51" providerId="LiveId" clId="{0CC29BD2-F3A8-4590-825F-3325FBD6CF30}" dt="2020-12-28T17:50:25.792" v="552" actId="1076"/>
          <ac:picMkLst>
            <pc:docMk/>
            <pc:sldMk cId="0" sldId="295"/>
            <ac:picMk id="6" creationId="{00000000-0000-0000-0000-000000000000}"/>
          </ac:picMkLst>
        </pc:picChg>
      </pc:sldChg>
      <pc:sldChg chg="addSp modSp mod">
        <pc:chgData name="Melissa Barker" userId="cf966848d7529c51" providerId="LiveId" clId="{0CC29BD2-F3A8-4590-825F-3325FBD6CF30}" dt="2020-12-28T17:51:52.894" v="609" actId="1076"/>
        <pc:sldMkLst>
          <pc:docMk/>
          <pc:sldMk cId="0" sldId="297"/>
        </pc:sldMkLst>
        <pc:spChg chg="add mod">
          <ac:chgData name="Melissa Barker" userId="cf966848d7529c51" providerId="LiveId" clId="{0CC29BD2-F3A8-4590-825F-3325FBD6CF30}" dt="2020-12-28T17:51:19.133" v="608" actId="14100"/>
          <ac:spMkLst>
            <pc:docMk/>
            <pc:sldMk cId="0" sldId="297"/>
            <ac:spMk id="2" creationId="{B46E2AEA-0612-4883-9101-3E598BE6E87E}"/>
          </ac:spMkLst>
        </pc:spChg>
        <pc:spChg chg="mod">
          <ac:chgData name="Melissa Barker" userId="cf966848d7529c51" providerId="LiveId" clId="{0CC29BD2-F3A8-4590-825F-3325FBD6CF30}" dt="2020-12-28T17:50:48.727" v="556" actId="14100"/>
          <ac:spMkLst>
            <pc:docMk/>
            <pc:sldMk cId="0" sldId="297"/>
            <ac:spMk id="3" creationId="{00000000-0000-0000-0000-000000000000}"/>
          </ac:spMkLst>
        </pc:spChg>
        <pc:picChg chg="mod">
          <ac:chgData name="Melissa Barker" userId="cf966848d7529c51" providerId="LiveId" clId="{0CC29BD2-F3A8-4590-825F-3325FBD6CF30}" dt="2020-12-28T17:50:51.077" v="557" actId="1076"/>
          <ac:picMkLst>
            <pc:docMk/>
            <pc:sldMk cId="0" sldId="297"/>
            <ac:picMk id="4" creationId="{00000000-0000-0000-0000-000000000000}"/>
          </ac:picMkLst>
        </pc:picChg>
        <pc:picChg chg="mod">
          <ac:chgData name="Melissa Barker" userId="cf966848d7529c51" providerId="LiveId" clId="{0CC29BD2-F3A8-4590-825F-3325FBD6CF30}" dt="2020-12-28T17:51:52.894" v="609" actId="1076"/>
          <ac:picMkLst>
            <pc:docMk/>
            <pc:sldMk cId="0" sldId="297"/>
            <ac:picMk id="5" creationId="{00000000-0000-0000-0000-000000000000}"/>
          </ac:picMkLst>
        </pc:picChg>
      </pc:sldChg>
      <pc:sldChg chg="delSp modSp mod">
        <pc:chgData name="Melissa Barker" userId="cf966848d7529c51" providerId="LiveId" clId="{0CC29BD2-F3A8-4590-825F-3325FBD6CF30}" dt="2020-12-28T17:52:09.025" v="613" actId="14100"/>
        <pc:sldMkLst>
          <pc:docMk/>
          <pc:sldMk cId="0" sldId="298"/>
        </pc:sldMkLst>
        <pc:spChg chg="mod">
          <ac:chgData name="Melissa Barker" userId="cf966848d7529c51" providerId="LiveId" clId="{0CC29BD2-F3A8-4590-825F-3325FBD6CF30}" dt="2020-12-28T17:52:09.025" v="613" actId="14100"/>
          <ac:spMkLst>
            <pc:docMk/>
            <pc:sldMk cId="0" sldId="298"/>
            <ac:spMk id="3" creationId="{00000000-0000-0000-0000-000000000000}"/>
          </ac:spMkLst>
        </pc:spChg>
        <pc:picChg chg="del">
          <ac:chgData name="Melissa Barker" userId="cf966848d7529c51" providerId="LiveId" clId="{0CC29BD2-F3A8-4590-825F-3325FBD6CF30}" dt="2020-12-28T17:52:00.269" v="610" actId="21"/>
          <ac:picMkLst>
            <pc:docMk/>
            <pc:sldMk cId="0" sldId="298"/>
            <ac:picMk id="4" creationId="{00000000-0000-0000-0000-000000000000}"/>
          </ac:picMkLst>
        </pc:picChg>
      </pc:sldChg>
      <pc:sldChg chg="modSp mod">
        <pc:chgData name="Melissa Barker" userId="cf966848d7529c51" providerId="LiveId" clId="{0CC29BD2-F3A8-4590-825F-3325FBD6CF30}" dt="2020-12-28T17:52:22.113" v="616" actId="14100"/>
        <pc:sldMkLst>
          <pc:docMk/>
          <pc:sldMk cId="0" sldId="299"/>
        </pc:sldMkLst>
        <pc:spChg chg="mod">
          <ac:chgData name="Melissa Barker" userId="cf966848d7529c51" providerId="LiveId" clId="{0CC29BD2-F3A8-4590-825F-3325FBD6CF30}" dt="2020-12-28T17:52:22.113" v="616" actId="14100"/>
          <ac:spMkLst>
            <pc:docMk/>
            <pc:sldMk cId="0" sldId="299"/>
            <ac:spMk id="3" creationId="{00000000-0000-0000-0000-000000000000}"/>
          </ac:spMkLst>
        </pc:spChg>
      </pc:sldChg>
      <pc:sldChg chg="modSp mod">
        <pc:chgData name="Melissa Barker" userId="cf966848d7529c51" providerId="LiveId" clId="{0CC29BD2-F3A8-4590-825F-3325FBD6CF30}" dt="2020-12-28T17:52:34.031" v="620" actId="27636"/>
        <pc:sldMkLst>
          <pc:docMk/>
          <pc:sldMk cId="0" sldId="300"/>
        </pc:sldMkLst>
        <pc:spChg chg="mod">
          <ac:chgData name="Melissa Barker" userId="cf966848d7529c51" providerId="LiveId" clId="{0CC29BD2-F3A8-4590-825F-3325FBD6CF30}" dt="2020-12-28T17:52:34.031" v="620" actId="27636"/>
          <ac:spMkLst>
            <pc:docMk/>
            <pc:sldMk cId="0" sldId="300"/>
            <ac:spMk id="3" creationId="{00000000-0000-0000-0000-000000000000}"/>
          </ac:spMkLst>
        </pc:spChg>
      </pc:sldChg>
      <pc:sldChg chg="delSp modSp mod">
        <pc:chgData name="Melissa Barker" userId="cf966848d7529c51" providerId="LiveId" clId="{0CC29BD2-F3A8-4590-825F-3325FBD6CF30}" dt="2020-12-28T17:52:46.313" v="624" actId="27636"/>
        <pc:sldMkLst>
          <pc:docMk/>
          <pc:sldMk cId="0" sldId="301"/>
        </pc:sldMkLst>
        <pc:spChg chg="mod">
          <ac:chgData name="Melissa Barker" userId="cf966848d7529c51" providerId="LiveId" clId="{0CC29BD2-F3A8-4590-825F-3325FBD6CF30}" dt="2020-12-28T17:52:46.313" v="624" actId="27636"/>
          <ac:spMkLst>
            <pc:docMk/>
            <pc:sldMk cId="0" sldId="301"/>
            <ac:spMk id="3" creationId="{00000000-0000-0000-0000-000000000000}"/>
          </ac:spMkLst>
        </pc:spChg>
        <pc:picChg chg="del">
          <ac:chgData name="Melissa Barker" userId="cf966848d7529c51" providerId="LiveId" clId="{0CC29BD2-F3A8-4590-825F-3325FBD6CF30}" dt="2020-12-28T17:52:39.528" v="621" actId="21"/>
          <ac:picMkLst>
            <pc:docMk/>
            <pc:sldMk cId="0" sldId="301"/>
            <ac:picMk id="4" creationId="{00000000-0000-0000-0000-000000000000}"/>
          </ac:picMkLst>
        </pc:picChg>
      </pc:sldChg>
      <pc:sldChg chg="delSp modSp mod">
        <pc:chgData name="Melissa Barker" userId="cf966848d7529c51" providerId="LiveId" clId="{0CC29BD2-F3A8-4590-825F-3325FBD6CF30}" dt="2020-12-28T20:08:48.984" v="1118" actId="20577"/>
        <pc:sldMkLst>
          <pc:docMk/>
          <pc:sldMk cId="0" sldId="302"/>
        </pc:sldMkLst>
        <pc:spChg chg="mod">
          <ac:chgData name="Melissa Barker" userId="cf966848d7529c51" providerId="LiveId" clId="{0CC29BD2-F3A8-4590-825F-3325FBD6CF30}" dt="2020-12-28T20:08:48.984" v="1118" actId="20577"/>
          <ac:spMkLst>
            <pc:docMk/>
            <pc:sldMk cId="0" sldId="302"/>
            <ac:spMk id="3" creationId="{00000000-0000-0000-0000-000000000000}"/>
          </ac:spMkLst>
        </pc:spChg>
        <pc:picChg chg="del">
          <ac:chgData name="Melissa Barker" userId="cf966848d7529c51" providerId="LiveId" clId="{0CC29BD2-F3A8-4590-825F-3325FBD6CF30}" dt="2020-12-28T17:52:51.798" v="625" actId="21"/>
          <ac:picMkLst>
            <pc:docMk/>
            <pc:sldMk cId="0" sldId="302"/>
            <ac:picMk id="4" creationId="{00000000-0000-0000-0000-000000000000}"/>
          </ac:picMkLst>
        </pc:picChg>
      </pc:sldChg>
      <pc:sldChg chg="modSp mod">
        <pc:chgData name="Melissa Barker" userId="cf966848d7529c51" providerId="LiveId" clId="{0CC29BD2-F3A8-4590-825F-3325FBD6CF30}" dt="2020-12-28T20:09:05.247" v="1147" actId="20577"/>
        <pc:sldMkLst>
          <pc:docMk/>
          <pc:sldMk cId="0" sldId="303"/>
        </pc:sldMkLst>
        <pc:spChg chg="mod">
          <ac:chgData name="Melissa Barker" userId="cf966848d7529c51" providerId="LiveId" clId="{0CC29BD2-F3A8-4590-825F-3325FBD6CF30}" dt="2020-12-28T20:09:05.247" v="1147" actId="20577"/>
          <ac:spMkLst>
            <pc:docMk/>
            <pc:sldMk cId="0" sldId="303"/>
            <ac:spMk id="3" creationId="{00000000-0000-0000-0000-000000000000}"/>
          </ac:spMkLst>
        </pc:spChg>
      </pc:sldChg>
      <pc:sldChg chg="del">
        <pc:chgData name="Melissa Barker" userId="cf966848d7529c51" providerId="LiveId" clId="{0CC29BD2-F3A8-4590-825F-3325FBD6CF30}" dt="2020-12-28T17:49:57.619" v="496" actId="2696"/>
        <pc:sldMkLst>
          <pc:docMk/>
          <pc:sldMk cId="0" sldId="305"/>
        </pc:sldMkLst>
      </pc:sldChg>
      <pc:sldChg chg="delSp del mod">
        <pc:chgData name="Melissa Barker" userId="cf966848d7529c51" providerId="LiveId" clId="{0CC29BD2-F3A8-4590-825F-3325FBD6CF30}" dt="2020-12-28T17:45:26.429" v="339" actId="2696"/>
        <pc:sldMkLst>
          <pc:docMk/>
          <pc:sldMk cId="0" sldId="306"/>
        </pc:sldMkLst>
        <pc:picChg chg="del">
          <ac:chgData name="Melissa Barker" userId="cf966848d7529c51" providerId="LiveId" clId="{0CC29BD2-F3A8-4590-825F-3325FBD6CF30}" dt="2020-12-28T17:38:48.122" v="186" actId="21"/>
          <ac:picMkLst>
            <pc:docMk/>
            <pc:sldMk cId="0" sldId="306"/>
            <ac:picMk id="4" creationId="{00000000-0000-0000-0000-000000000000}"/>
          </ac:picMkLst>
        </pc:picChg>
      </pc:sldChg>
      <pc:sldChg chg="del">
        <pc:chgData name="Melissa Barker" userId="cf966848d7529c51" providerId="LiveId" clId="{0CC29BD2-F3A8-4590-825F-3325FBD6CF30}" dt="2020-12-28T17:47:08.853" v="426" actId="2696"/>
        <pc:sldMkLst>
          <pc:docMk/>
          <pc:sldMk cId="0" sldId="307"/>
        </pc:sldMkLst>
      </pc:sldChg>
      <pc:sldChg chg="modSp mod">
        <pc:chgData name="Melissa Barker" userId="cf966848d7529c51" providerId="LiveId" clId="{0CC29BD2-F3A8-4590-825F-3325FBD6CF30}" dt="2020-12-28T19:59:51.486" v="918" actId="14100"/>
        <pc:sldMkLst>
          <pc:docMk/>
          <pc:sldMk cId="0" sldId="308"/>
        </pc:sldMkLst>
        <pc:spChg chg="mod">
          <ac:chgData name="Melissa Barker" userId="cf966848d7529c51" providerId="LiveId" clId="{0CC29BD2-F3A8-4590-825F-3325FBD6CF30}" dt="2020-12-28T19:59:51.486" v="918" actId="14100"/>
          <ac:spMkLst>
            <pc:docMk/>
            <pc:sldMk cId="0" sldId="308"/>
            <ac:spMk id="3" creationId="{00000000-0000-0000-0000-000000000000}"/>
          </ac:spMkLst>
        </pc:spChg>
      </pc:sldChg>
      <pc:sldChg chg="modSp mod">
        <pc:chgData name="Melissa Barker" userId="cf966848d7529c51" providerId="LiveId" clId="{0CC29BD2-F3A8-4590-825F-3325FBD6CF30}" dt="2020-12-28T20:05:43.277" v="1089" actId="14100"/>
        <pc:sldMkLst>
          <pc:docMk/>
          <pc:sldMk cId="0" sldId="309"/>
        </pc:sldMkLst>
        <pc:spChg chg="mod">
          <ac:chgData name="Melissa Barker" userId="cf966848d7529c51" providerId="LiveId" clId="{0CC29BD2-F3A8-4590-825F-3325FBD6CF30}" dt="2020-12-28T20:05:43.277" v="1089" actId="14100"/>
          <ac:spMkLst>
            <pc:docMk/>
            <pc:sldMk cId="0" sldId="309"/>
            <ac:spMk id="3" creationId="{00000000-0000-0000-0000-000000000000}"/>
          </ac:spMkLst>
        </pc:spChg>
      </pc:sldChg>
      <pc:sldChg chg="del">
        <pc:chgData name="Melissa Barker" userId="cf966848d7529c51" providerId="LiveId" clId="{0CC29BD2-F3A8-4590-825F-3325FBD6CF30}" dt="2020-12-28T17:48:45.524" v="478" actId="2696"/>
        <pc:sldMkLst>
          <pc:docMk/>
          <pc:sldMk cId="0" sldId="310"/>
        </pc:sldMkLst>
      </pc:sldChg>
      <pc:sldChg chg="modSp mod">
        <pc:chgData name="Melissa Barker" userId="cf966848d7529c51" providerId="LiveId" clId="{0CC29BD2-F3A8-4590-825F-3325FBD6CF30}" dt="2020-12-28T20:09:14.345" v="1176" actId="20577"/>
        <pc:sldMkLst>
          <pc:docMk/>
          <pc:sldMk cId="0" sldId="311"/>
        </pc:sldMkLst>
        <pc:spChg chg="mod">
          <ac:chgData name="Melissa Barker" userId="cf966848d7529c51" providerId="LiveId" clId="{0CC29BD2-F3A8-4590-825F-3325FBD6CF30}" dt="2020-12-28T20:09:14.345" v="1176" actId="20577"/>
          <ac:spMkLst>
            <pc:docMk/>
            <pc:sldMk cId="0" sldId="311"/>
            <ac:spMk id="3" creationId="{00000000-0000-0000-0000-000000000000}"/>
          </ac:spMkLst>
        </pc:spChg>
      </pc:sldChg>
      <pc:sldChg chg="modSp mod">
        <pc:chgData name="Melissa Barker" userId="cf966848d7529c51" providerId="LiveId" clId="{0CC29BD2-F3A8-4590-825F-3325FBD6CF30}" dt="2020-12-28T20:09:31.289" v="1179" actId="14100"/>
        <pc:sldMkLst>
          <pc:docMk/>
          <pc:sldMk cId="0" sldId="312"/>
        </pc:sldMkLst>
        <pc:spChg chg="mod">
          <ac:chgData name="Melissa Barker" userId="cf966848d7529c51" providerId="LiveId" clId="{0CC29BD2-F3A8-4590-825F-3325FBD6CF30}" dt="2020-12-28T20:09:31.289" v="1179" actId="14100"/>
          <ac:spMkLst>
            <pc:docMk/>
            <pc:sldMk cId="0" sldId="312"/>
            <ac:spMk id="3" creationId="{00000000-0000-0000-0000-000000000000}"/>
          </ac:spMkLst>
        </pc:spChg>
      </pc:sldChg>
      <pc:sldChg chg="modSp mod">
        <pc:chgData name="Melissa Barker" userId="cf966848d7529c51" providerId="LiveId" clId="{0CC29BD2-F3A8-4590-825F-3325FBD6CF30}" dt="2020-12-28T20:23:26.609" v="1388" actId="255"/>
        <pc:sldMkLst>
          <pc:docMk/>
          <pc:sldMk cId="0" sldId="313"/>
        </pc:sldMkLst>
        <pc:spChg chg="mod">
          <ac:chgData name="Melissa Barker" userId="cf966848d7529c51" providerId="LiveId" clId="{0CC29BD2-F3A8-4590-825F-3325FBD6CF30}" dt="2020-12-28T20:23:26.609" v="1388" actId="255"/>
          <ac:spMkLst>
            <pc:docMk/>
            <pc:sldMk cId="0" sldId="313"/>
            <ac:spMk id="2" creationId="{00000000-0000-0000-0000-000000000000}"/>
          </ac:spMkLst>
        </pc:spChg>
      </pc:sldChg>
      <pc:sldChg chg="modSp mod ord">
        <pc:chgData name="Melissa Barker" userId="cf966848d7529c51" providerId="LiveId" clId="{0CC29BD2-F3A8-4590-825F-3325FBD6CF30}" dt="2020-12-28T20:23:37.788" v="1390"/>
        <pc:sldMkLst>
          <pc:docMk/>
          <pc:sldMk cId="0" sldId="315"/>
        </pc:sldMkLst>
        <pc:spChg chg="mod">
          <ac:chgData name="Melissa Barker" userId="cf966848d7529c51" providerId="LiveId" clId="{0CC29BD2-F3A8-4590-825F-3325FBD6CF30}" dt="2020-12-28T20:09:44.445" v="1182" actId="14100"/>
          <ac:spMkLst>
            <pc:docMk/>
            <pc:sldMk cId="0" sldId="315"/>
            <ac:spMk id="2" creationId="{00000000-0000-0000-0000-000000000000}"/>
          </ac:spMkLst>
        </pc:spChg>
      </pc:sldChg>
      <pc:sldChg chg="modSp new mod">
        <pc:chgData name="Melissa Barker" userId="cf966848d7529c51" providerId="LiveId" clId="{0CC29BD2-F3A8-4590-825F-3325FBD6CF30}" dt="2020-12-28T20:02:10.252" v="939" actId="14100"/>
        <pc:sldMkLst>
          <pc:docMk/>
          <pc:sldMk cId="40763155" sldId="316"/>
        </pc:sldMkLst>
        <pc:spChg chg="mod">
          <ac:chgData name="Melissa Barker" userId="cf966848d7529c51" providerId="LiveId" clId="{0CC29BD2-F3A8-4590-825F-3325FBD6CF30}" dt="2020-12-28T17:39:16.657" v="190"/>
          <ac:spMkLst>
            <pc:docMk/>
            <pc:sldMk cId="40763155" sldId="316"/>
            <ac:spMk id="2" creationId="{45FE5CE0-9088-41E2-8D8F-D683BBA9811C}"/>
          </ac:spMkLst>
        </pc:spChg>
        <pc:spChg chg="mod">
          <ac:chgData name="Melissa Barker" userId="cf966848d7529c51" providerId="LiveId" clId="{0CC29BD2-F3A8-4590-825F-3325FBD6CF30}" dt="2020-12-28T20:02:10.252" v="939" actId="14100"/>
          <ac:spMkLst>
            <pc:docMk/>
            <pc:sldMk cId="40763155" sldId="316"/>
            <ac:spMk id="3" creationId="{A08416A0-7C86-4610-B369-534270EB448D}"/>
          </ac:spMkLst>
        </pc:spChg>
      </pc:sldChg>
      <pc:sldChg chg="new del">
        <pc:chgData name="Melissa Barker" userId="cf966848d7529c51" providerId="LiveId" clId="{0CC29BD2-F3A8-4590-825F-3325FBD6CF30}" dt="2020-12-28T17:38:59.540" v="188" actId="2696"/>
        <pc:sldMkLst>
          <pc:docMk/>
          <pc:sldMk cId="1934127400" sldId="316"/>
        </pc:sldMkLst>
      </pc:sldChg>
      <pc:sldChg chg="modSp new mod">
        <pc:chgData name="Melissa Barker" userId="cf966848d7529c51" providerId="LiveId" clId="{0CC29BD2-F3A8-4590-825F-3325FBD6CF30}" dt="2020-12-28T20:02:23.322" v="942" actId="14100"/>
        <pc:sldMkLst>
          <pc:docMk/>
          <pc:sldMk cId="3865875562" sldId="317"/>
        </pc:sldMkLst>
        <pc:spChg chg="mod">
          <ac:chgData name="Melissa Barker" userId="cf966848d7529c51" providerId="LiveId" clId="{0CC29BD2-F3A8-4590-825F-3325FBD6CF30}" dt="2020-12-28T17:45:06.886" v="310"/>
          <ac:spMkLst>
            <pc:docMk/>
            <pc:sldMk cId="3865875562" sldId="317"/>
            <ac:spMk id="2" creationId="{68C71D50-37C3-4182-86C5-775573051752}"/>
          </ac:spMkLst>
        </pc:spChg>
        <pc:spChg chg="mod">
          <ac:chgData name="Melissa Barker" userId="cf966848d7529c51" providerId="LiveId" clId="{0CC29BD2-F3A8-4590-825F-3325FBD6CF30}" dt="2020-12-28T20:02:23.322" v="942" actId="14100"/>
          <ac:spMkLst>
            <pc:docMk/>
            <pc:sldMk cId="3865875562" sldId="317"/>
            <ac:spMk id="3" creationId="{4C7356DE-9C63-4031-84CB-AE896D42CFA0}"/>
          </ac:spMkLst>
        </pc:spChg>
      </pc:sldChg>
      <pc:sldChg chg="modSp new mod">
        <pc:chgData name="Melissa Barker" userId="cf966848d7529c51" providerId="LiveId" clId="{0CC29BD2-F3A8-4590-825F-3325FBD6CF30}" dt="2020-12-28T19:47:52.391" v="716" actId="14100"/>
        <pc:sldMkLst>
          <pc:docMk/>
          <pc:sldMk cId="353977959" sldId="318"/>
        </pc:sldMkLst>
        <pc:spChg chg="mod">
          <ac:chgData name="Melissa Barker" userId="cf966848d7529c51" providerId="LiveId" clId="{0CC29BD2-F3A8-4590-825F-3325FBD6CF30}" dt="2020-12-28T19:47:30.535" v="712" actId="20577"/>
          <ac:spMkLst>
            <pc:docMk/>
            <pc:sldMk cId="353977959" sldId="318"/>
            <ac:spMk id="2" creationId="{91B4676B-ABBA-4D8B-9917-7ACB56FA4194}"/>
          </ac:spMkLst>
        </pc:spChg>
        <pc:spChg chg="mod">
          <ac:chgData name="Melissa Barker" userId="cf966848d7529c51" providerId="LiveId" clId="{0CC29BD2-F3A8-4590-825F-3325FBD6CF30}" dt="2020-12-28T19:47:52.391" v="716" actId="14100"/>
          <ac:spMkLst>
            <pc:docMk/>
            <pc:sldMk cId="353977959" sldId="318"/>
            <ac:spMk id="3" creationId="{FA2070F7-1DA4-4B5D-BBA7-86A9F2ADC646}"/>
          </ac:spMkLst>
        </pc:spChg>
      </pc:sldChg>
      <pc:sldChg chg="modSp new mod">
        <pc:chgData name="Melissa Barker" userId="cf966848d7529c51" providerId="LiveId" clId="{0CC29BD2-F3A8-4590-825F-3325FBD6CF30}" dt="2020-12-28T19:48:37.024" v="775" actId="14100"/>
        <pc:sldMkLst>
          <pc:docMk/>
          <pc:sldMk cId="83730190" sldId="319"/>
        </pc:sldMkLst>
        <pc:spChg chg="mod">
          <ac:chgData name="Melissa Barker" userId="cf966848d7529c51" providerId="LiveId" clId="{0CC29BD2-F3A8-4590-825F-3325FBD6CF30}" dt="2020-12-28T19:48:08.927" v="771" actId="20577"/>
          <ac:spMkLst>
            <pc:docMk/>
            <pc:sldMk cId="83730190" sldId="319"/>
            <ac:spMk id="2" creationId="{2828332B-D012-410E-B9CD-9608F4E03C6A}"/>
          </ac:spMkLst>
        </pc:spChg>
        <pc:spChg chg="mod">
          <ac:chgData name="Melissa Barker" userId="cf966848d7529c51" providerId="LiveId" clId="{0CC29BD2-F3A8-4590-825F-3325FBD6CF30}" dt="2020-12-28T19:48:37.024" v="775" actId="14100"/>
          <ac:spMkLst>
            <pc:docMk/>
            <pc:sldMk cId="83730190" sldId="319"/>
            <ac:spMk id="3" creationId="{3141200A-E44F-46B6-9AAF-5A8FFD689823}"/>
          </ac:spMkLst>
        </pc:spChg>
      </pc:sldChg>
      <pc:sldChg chg="new del ord">
        <pc:chgData name="Melissa Barker" userId="cf966848d7529c51" providerId="LiveId" clId="{0CC29BD2-F3A8-4590-825F-3325FBD6CF30}" dt="2020-12-28T20:19:16.229" v="1374" actId="2696"/>
        <pc:sldMkLst>
          <pc:docMk/>
          <pc:sldMk cId="1145945891" sldId="320"/>
        </pc:sldMkLst>
      </pc:sldChg>
      <pc:sldChg chg="addSp delSp modSp add mod setBg">
        <pc:chgData name="Melissa Barker" userId="cf966848d7529c51" providerId="LiveId" clId="{0CC29BD2-F3A8-4590-825F-3325FBD6CF30}" dt="2020-12-28T20:20:19.108" v="1381"/>
        <pc:sldMkLst>
          <pc:docMk/>
          <pc:sldMk cId="2130286422" sldId="321"/>
        </pc:sldMkLst>
        <pc:spChg chg="mod">
          <ac:chgData name="Melissa Barker" userId="cf966848d7529c51" providerId="LiveId" clId="{0CC29BD2-F3A8-4590-825F-3325FBD6CF30}" dt="2020-12-28T20:17:56.181" v="1365" actId="26606"/>
          <ac:spMkLst>
            <pc:docMk/>
            <pc:sldMk cId="2130286422" sldId="321"/>
            <ac:spMk id="10" creationId="{E1656C5B-1833-8E41-B5F8-142AE35C9428}"/>
          </ac:spMkLst>
        </pc:spChg>
        <pc:spChg chg="mod ord">
          <ac:chgData name="Melissa Barker" userId="cf966848d7529c51" providerId="LiveId" clId="{0CC29BD2-F3A8-4590-825F-3325FBD6CF30}" dt="2020-12-28T20:17:56.181" v="1365" actId="26606"/>
          <ac:spMkLst>
            <pc:docMk/>
            <pc:sldMk cId="2130286422" sldId="321"/>
            <ac:spMk id="16" creationId="{D5B55E53-C42F-834E-9C4E-FC8F7BDCA925}"/>
          </ac:spMkLst>
        </pc:spChg>
        <pc:picChg chg="add del mod">
          <ac:chgData name="Melissa Barker" userId="cf966848d7529c51" providerId="LiveId" clId="{0CC29BD2-F3A8-4590-825F-3325FBD6CF30}" dt="2020-12-28T20:18:12.562" v="1366" actId="21"/>
          <ac:picMkLst>
            <pc:docMk/>
            <pc:sldMk cId="2130286422" sldId="321"/>
            <ac:picMk id="3" creationId="{DA673F7A-1278-4A9C-8E08-22FD1B8EFC8D}"/>
          </ac:picMkLst>
        </pc:picChg>
        <pc:picChg chg="del">
          <ac:chgData name="Melissa Barker" userId="cf966848d7529c51" providerId="LiveId" clId="{0CC29BD2-F3A8-4590-825F-3325FBD6CF30}" dt="2020-12-28T20:16:57.276" v="1361" actId="21"/>
          <ac:picMkLst>
            <pc:docMk/>
            <pc:sldMk cId="2130286422" sldId="321"/>
            <ac:picMk id="5" creationId="{750EBF3F-135B-E245-96C1-A760311119C6}"/>
          </ac:picMkLst>
        </pc:picChg>
        <pc:picChg chg="add mod">
          <ac:chgData name="Melissa Barker" userId="cf966848d7529c51" providerId="LiveId" clId="{0CC29BD2-F3A8-4590-825F-3325FBD6CF30}" dt="2020-12-28T20:18:49.508" v="1373" actId="14100"/>
          <ac:picMkLst>
            <pc:docMk/>
            <pc:sldMk cId="2130286422" sldId="321"/>
            <ac:picMk id="6" creationId="{2A00D5C8-2D98-4311-9EA4-3A30B858DD2C}"/>
          </ac:picMkLst>
        </pc:picChg>
        <pc:picChg chg="ord">
          <ac:chgData name="Melissa Barker" userId="cf966848d7529c51" providerId="LiveId" clId="{0CC29BD2-F3A8-4590-825F-3325FBD6CF30}" dt="2020-12-28T20:17:56.181" v="1365" actId="26606"/>
          <ac:picMkLst>
            <pc:docMk/>
            <pc:sldMk cId="2130286422" sldId="321"/>
            <ac:picMk id="8" creationId="{FABBA43D-05FB-F046-83F7-24F5A113D144}"/>
          </ac:picMkLst>
        </pc:picChg>
        <pc:picChg chg="mod ord">
          <ac:chgData name="Melissa Barker" userId="cf966848d7529c51" providerId="LiveId" clId="{0CC29BD2-F3A8-4590-825F-3325FBD6CF30}" dt="2020-12-28T20:17:56.181" v="1365" actId="26606"/>
          <ac:picMkLst>
            <pc:docMk/>
            <pc:sldMk cId="2130286422" sldId="321"/>
            <ac:picMk id="9" creationId="{7DE3FA0A-DF23-CE43-814F-FF69C4A6BA86}"/>
          </ac:picMkLst>
        </pc:picChg>
        <pc:picChg chg="mod">
          <ac:chgData name="Melissa Barker" userId="cf966848d7529c51" providerId="LiveId" clId="{0CC29BD2-F3A8-4590-825F-3325FBD6CF30}" dt="2020-12-28T20:17:56.181" v="1365" actId="26606"/>
          <ac:picMkLst>
            <pc:docMk/>
            <pc:sldMk cId="2130286422" sldId="321"/>
            <ac:picMk id="15" creationId="{024E147E-61C0-3B4B-8DA5-78F094C8387C}"/>
          </ac:picMkLst>
        </pc:picChg>
        <pc:picChg chg="mod">
          <ac:chgData name="Melissa Barker" userId="cf966848d7529c51" providerId="LiveId" clId="{0CC29BD2-F3A8-4590-825F-3325FBD6CF30}" dt="2020-12-28T20:17:56.181" v="1365" actId="26606"/>
          <ac:picMkLst>
            <pc:docMk/>
            <pc:sldMk cId="2130286422" sldId="321"/>
            <ac:picMk id="18" creationId="{86400A4A-8EA5-4643-8B49-98412D6A142F}"/>
          </ac:picMkLst>
        </pc:picChg>
        <pc:cxnChg chg="add del">
          <ac:chgData name="Melissa Barker" userId="cf966848d7529c51" providerId="LiveId" clId="{0CC29BD2-F3A8-4590-825F-3325FBD6CF30}" dt="2020-12-28T20:17:56.181" v="1365" actId="26606"/>
          <ac:cxnSpMkLst>
            <pc:docMk/>
            <pc:sldMk cId="2130286422" sldId="321"/>
            <ac:cxnSpMk id="23" creationId="{564940E8-4031-4205-8D84-CBBB398C9148}"/>
          </ac:cxnSpMkLst>
        </pc:cxnChg>
        <pc:cxnChg chg="add del">
          <ac:chgData name="Melissa Barker" userId="cf966848d7529c51" providerId="LiveId" clId="{0CC29BD2-F3A8-4590-825F-3325FBD6CF30}" dt="2020-12-28T20:17:56.181" v="1365" actId="26606"/>
          <ac:cxnSpMkLst>
            <pc:docMk/>
            <pc:sldMk cId="2130286422" sldId="321"/>
            <ac:cxnSpMk id="25" creationId="{BC68721A-3920-404F-817F-D207616A4979}"/>
          </ac:cxnSpMkLst>
        </pc:cxnChg>
        <pc:cxnChg chg="add del">
          <ac:chgData name="Melissa Barker" userId="cf966848d7529c51" providerId="LiveId" clId="{0CC29BD2-F3A8-4590-825F-3325FBD6CF30}" dt="2020-12-28T20:17:56.181" v="1365" actId="26606"/>
          <ac:cxnSpMkLst>
            <pc:docMk/>
            <pc:sldMk cId="2130286422" sldId="321"/>
            <ac:cxnSpMk id="27" creationId="{3D83F26F-C55B-4A92-9AFF-4894D14E27C5}"/>
          </ac:cxnSpMkLst>
        </pc:cxnChg>
      </pc:sldChg>
      <pc:sldChg chg="new del">
        <pc:chgData name="Melissa Barker" userId="cf966848d7529c51" providerId="LiveId" clId="{0CC29BD2-F3A8-4590-825F-3325FBD6CF30}" dt="2020-12-28T20:21:03.843" v="1384" actId="2696"/>
        <pc:sldMkLst>
          <pc:docMk/>
          <pc:sldMk cId="3608588902" sldId="322"/>
        </pc:sldMkLst>
      </pc:sldChg>
      <pc:sldChg chg="add">
        <pc:chgData name="Melissa Barker" userId="cf966848d7529c51" providerId="LiveId" clId="{0CC29BD2-F3A8-4590-825F-3325FBD6CF30}" dt="2020-12-28T20:21:00.595" v="1383"/>
        <pc:sldMkLst>
          <pc:docMk/>
          <pc:sldMk cId="3247185222" sldId="323"/>
        </pc:sldMkLst>
      </pc:sldChg>
    </pc:docChg>
  </pc:docChgLst>
  <pc:docChgLst>
    <pc:chgData name="Melissa Barker" userId="cf966848d7529c51" providerId="LiveId" clId="{A699B2BD-08B9-4D67-9E11-9699DD87A11C}"/>
    <pc:docChg chg="modSld modMainMaster">
      <pc:chgData name="Melissa Barker" userId="cf966848d7529c51" providerId="LiveId" clId="{A699B2BD-08B9-4D67-9E11-9699DD87A11C}" dt="2020-11-28T17:12:09.410" v="1" actId="1076"/>
      <pc:docMkLst>
        <pc:docMk/>
      </pc:docMkLst>
      <pc:sldChg chg="modSp">
        <pc:chgData name="Melissa Barker" userId="cf966848d7529c51" providerId="LiveId" clId="{A699B2BD-08B9-4D67-9E11-9699DD87A11C}" dt="2020-11-28T17:11:47.414" v="0"/>
        <pc:sldMkLst>
          <pc:docMk/>
          <pc:sldMk cId="0" sldId="256"/>
        </pc:sldMkLst>
        <pc:spChg chg="mod">
          <ac:chgData name="Melissa Barker" userId="cf966848d7529c51" providerId="LiveId" clId="{A699B2BD-08B9-4D67-9E11-9699DD87A11C}" dt="2020-11-28T17:11:47.414" v="0"/>
          <ac:spMkLst>
            <pc:docMk/>
            <pc:sldMk cId="0" sldId="256"/>
            <ac:spMk id="2" creationId="{00000000-0000-0000-0000-000000000000}"/>
          </ac:spMkLst>
        </pc:spChg>
        <pc:spChg chg="mod">
          <ac:chgData name="Melissa Barker" userId="cf966848d7529c51" providerId="LiveId" clId="{A699B2BD-08B9-4D67-9E11-9699DD87A11C}" dt="2020-11-28T17:11:47.414" v="0"/>
          <ac:spMkLst>
            <pc:docMk/>
            <pc:sldMk cId="0" sldId="256"/>
            <ac:spMk id="3" creationId="{00000000-0000-0000-0000-000000000000}"/>
          </ac:spMkLst>
        </pc:spChg>
        <pc:spChg chg="mod">
          <ac:chgData name="Melissa Barker" userId="cf966848d7529c51" providerId="LiveId" clId="{A699B2BD-08B9-4D67-9E11-9699DD87A11C}" dt="2020-11-28T17:11:47.414" v="0"/>
          <ac:spMkLst>
            <pc:docMk/>
            <pc:sldMk cId="0" sldId="256"/>
            <ac:spMk id="4" creationId="{00000000-0000-0000-0000-000000000000}"/>
          </ac:spMkLst>
        </pc:spChg>
        <pc:picChg chg="mod">
          <ac:chgData name="Melissa Barker" userId="cf966848d7529c51" providerId="LiveId" clId="{A699B2BD-08B9-4D67-9E11-9699DD87A11C}" dt="2020-11-28T17:11:47.414" v="0"/>
          <ac:picMkLst>
            <pc:docMk/>
            <pc:sldMk cId="0" sldId="256"/>
            <ac:picMk id="8" creationId="{00000000-0000-0000-0000-000000000000}"/>
          </ac:picMkLst>
        </pc:picChg>
      </pc:sldChg>
      <pc:sldChg chg="modSp">
        <pc:chgData name="Melissa Barker" userId="cf966848d7529c51" providerId="LiveId" clId="{A699B2BD-08B9-4D67-9E11-9699DD87A11C}" dt="2020-11-28T17:11:47.414" v="0"/>
        <pc:sldMkLst>
          <pc:docMk/>
          <pc:sldMk cId="0" sldId="257"/>
        </pc:sldMkLst>
        <pc:spChg chg="mod">
          <ac:chgData name="Melissa Barker" userId="cf966848d7529c51" providerId="LiveId" clId="{A699B2BD-08B9-4D67-9E11-9699DD87A11C}" dt="2020-11-28T17:11:47.414" v="0"/>
          <ac:spMkLst>
            <pc:docMk/>
            <pc:sldMk cId="0" sldId="257"/>
            <ac:spMk id="2" creationId="{00000000-0000-0000-0000-000000000000}"/>
          </ac:spMkLst>
        </pc:spChg>
      </pc:sldChg>
      <pc:sldChg chg="modSp mod">
        <pc:chgData name="Melissa Barker" userId="cf966848d7529c51" providerId="LiveId" clId="{A699B2BD-08B9-4D67-9E11-9699DD87A11C}" dt="2020-11-28T17:12:09.410" v="1" actId="1076"/>
        <pc:sldMkLst>
          <pc:docMk/>
          <pc:sldMk cId="0" sldId="258"/>
        </pc:sldMkLst>
        <pc:spChg chg="mod">
          <ac:chgData name="Melissa Barker" userId="cf966848d7529c51" providerId="LiveId" clId="{A699B2BD-08B9-4D67-9E11-9699DD87A11C}" dt="2020-11-28T17:11:47.414" v="0"/>
          <ac:spMkLst>
            <pc:docMk/>
            <pc:sldMk cId="0" sldId="258"/>
            <ac:spMk id="3" creationId="{00000000-0000-0000-0000-000000000000}"/>
          </ac:spMkLst>
        </pc:spChg>
        <pc:spChg chg="mod">
          <ac:chgData name="Melissa Barker" userId="cf966848d7529c51" providerId="LiveId" clId="{A699B2BD-08B9-4D67-9E11-9699DD87A11C}" dt="2020-11-28T17:11:47.414" v="0"/>
          <ac:spMkLst>
            <pc:docMk/>
            <pc:sldMk cId="0" sldId="258"/>
            <ac:spMk id="5" creationId="{00000000-0000-0000-0000-000000000000}"/>
          </ac:spMkLst>
        </pc:spChg>
        <pc:picChg chg="mod">
          <ac:chgData name="Melissa Barker" userId="cf966848d7529c51" providerId="LiveId" clId="{A699B2BD-08B9-4D67-9E11-9699DD87A11C}" dt="2020-11-28T17:12:09.410" v="1" actId="1076"/>
          <ac:picMkLst>
            <pc:docMk/>
            <pc:sldMk cId="0" sldId="258"/>
            <ac:picMk id="4" creationId="{00000000-0000-0000-0000-000000000000}"/>
          </ac:picMkLst>
        </pc:picChg>
      </pc:sldChg>
      <pc:sldChg chg="modSp">
        <pc:chgData name="Melissa Barker" userId="cf966848d7529c51" providerId="LiveId" clId="{A699B2BD-08B9-4D67-9E11-9699DD87A11C}" dt="2020-11-28T17:11:47.414" v="0"/>
        <pc:sldMkLst>
          <pc:docMk/>
          <pc:sldMk cId="0" sldId="259"/>
        </pc:sldMkLst>
        <pc:spChg chg="mod">
          <ac:chgData name="Melissa Barker" userId="cf966848d7529c51" providerId="LiveId" clId="{A699B2BD-08B9-4D67-9E11-9699DD87A11C}" dt="2020-11-28T17:11:47.414" v="0"/>
          <ac:spMkLst>
            <pc:docMk/>
            <pc:sldMk cId="0" sldId="259"/>
            <ac:spMk id="3" creationId="{00000000-0000-0000-0000-000000000000}"/>
          </ac:spMkLst>
        </pc:spChg>
        <pc:spChg chg="mod">
          <ac:chgData name="Melissa Barker" userId="cf966848d7529c51" providerId="LiveId" clId="{A699B2BD-08B9-4D67-9E11-9699DD87A11C}" dt="2020-11-28T17:11:47.414" v="0"/>
          <ac:spMkLst>
            <pc:docMk/>
            <pc:sldMk cId="0" sldId="259"/>
            <ac:spMk id="5" creationId="{00000000-0000-0000-0000-000000000000}"/>
          </ac:spMkLst>
        </pc:spChg>
        <pc:picChg chg="mod">
          <ac:chgData name="Melissa Barker" userId="cf966848d7529c51" providerId="LiveId" clId="{A699B2BD-08B9-4D67-9E11-9699DD87A11C}" dt="2020-11-28T17:11:47.414" v="0"/>
          <ac:picMkLst>
            <pc:docMk/>
            <pc:sldMk cId="0" sldId="259"/>
            <ac:picMk id="4" creationId="{00000000-0000-0000-0000-000000000000}"/>
          </ac:picMkLst>
        </pc:picChg>
      </pc:sldChg>
      <pc:sldChg chg="modSp">
        <pc:chgData name="Melissa Barker" userId="cf966848d7529c51" providerId="LiveId" clId="{A699B2BD-08B9-4D67-9E11-9699DD87A11C}" dt="2020-11-28T17:11:47.414" v="0"/>
        <pc:sldMkLst>
          <pc:docMk/>
          <pc:sldMk cId="0" sldId="260"/>
        </pc:sldMkLst>
        <pc:spChg chg="mod">
          <ac:chgData name="Melissa Barker" userId="cf966848d7529c51" providerId="LiveId" clId="{A699B2BD-08B9-4D67-9E11-9699DD87A11C}" dt="2020-11-28T17:11:47.414" v="0"/>
          <ac:spMkLst>
            <pc:docMk/>
            <pc:sldMk cId="0" sldId="260"/>
            <ac:spMk id="3" creationId="{00000000-0000-0000-0000-000000000000}"/>
          </ac:spMkLst>
        </pc:spChg>
      </pc:sldChg>
      <pc:sldChg chg="modSp">
        <pc:chgData name="Melissa Barker" userId="cf966848d7529c51" providerId="LiveId" clId="{A699B2BD-08B9-4D67-9E11-9699DD87A11C}" dt="2020-11-28T17:11:47.414" v="0"/>
        <pc:sldMkLst>
          <pc:docMk/>
          <pc:sldMk cId="0" sldId="261"/>
        </pc:sldMkLst>
        <pc:spChg chg="mod">
          <ac:chgData name="Melissa Barker" userId="cf966848d7529c51" providerId="LiveId" clId="{A699B2BD-08B9-4D67-9E11-9699DD87A11C}" dt="2020-11-28T17:11:47.414" v="0"/>
          <ac:spMkLst>
            <pc:docMk/>
            <pc:sldMk cId="0" sldId="261"/>
            <ac:spMk id="7" creationId="{00000000-0000-0000-0000-000000000000}"/>
          </ac:spMkLst>
        </pc:spChg>
        <pc:picChg chg="mod">
          <ac:chgData name="Melissa Barker" userId="cf966848d7529c51" providerId="LiveId" clId="{A699B2BD-08B9-4D67-9E11-9699DD87A11C}" dt="2020-11-28T17:11:47.414" v="0"/>
          <ac:picMkLst>
            <pc:docMk/>
            <pc:sldMk cId="0" sldId="261"/>
            <ac:picMk id="5" creationId="{00000000-0000-0000-0000-000000000000}"/>
          </ac:picMkLst>
        </pc:picChg>
      </pc:sldChg>
      <pc:sldChg chg="modSp">
        <pc:chgData name="Melissa Barker" userId="cf966848d7529c51" providerId="LiveId" clId="{A699B2BD-08B9-4D67-9E11-9699DD87A11C}" dt="2020-11-28T17:11:47.414" v="0"/>
        <pc:sldMkLst>
          <pc:docMk/>
          <pc:sldMk cId="0" sldId="262"/>
        </pc:sldMkLst>
        <pc:spChg chg="mod">
          <ac:chgData name="Melissa Barker" userId="cf966848d7529c51" providerId="LiveId" clId="{A699B2BD-08B9-4D67-9E11-9699DD87A11C}" dt="2020-11-28T17:11:47.414" v="0"/>
          <ac:spMkLst>
            <pc:docMk/>
            <pc:sldMk cId="0" sldId="262"/>
            <ac:spMk id="3" creationId="{00000000-0000-0000-0000-000000000000}"/>
          </ac:spMkLst>
        </pc:spChg>
      </pc:sldChg>
      <pc:sldChg chg="modSp">
        <pc:chgData name="Melissa Barker" userId="cf966848d7529c51" providerId="LiveId" clId="{A699B2BD-08B9-4D67-9E11-9699DD87A11C}" dt="2020-11-28T17:11:47.414" v="0"/>
        <pc:sldMkLst>
          <pc:docMk/>
          <pc:sldMk cId="0" sldId="263"/>
        </pc:sldMkLst>
        <pc:spChg chg="mod">
          <ac:chgData name="Melissa Barker" userId="cf966848d7529c51" providerId="LiveId" clId="{A699B2BD-08B9-4D67-9E11-9699DD87A11C}" dt="2020-11-28T17:11:47.414" v="0"/>
          <ac:spMkLst>
            <pc:docMk/>
            <pc:sldMk cId="0" sldId="263"/>
            <ac:spMk id="5" creationId="{00000000-0000-0000-0000-000000000000}"/>
          </ac:spMkLst>
        </pc:spChg>
        <pc:spChg chg="mod">
          <ac:chgData name="Melissa Barker" userId="cf966848d7529c51" providerId="LiveId" clId="{A699B2BD-08B9-4D67-9E11-9699DD87A11C}" dt="2020-11-28T17:11:47.414" v="0"/>
          <ac:spMkLst>
            <pc:docMk/>
            <pc:sldMk cId="0" sldId="263"/>
            <ac:spMk id="6" creationId="{00000000-0000-0000-0000-000000000000}"/>
          </ac:spMkLst>
        </pc:spChg>
        <pc:picChg chg="mod">
          <ac:chgData name="Melissa Barker" userId="cf966848d7529c51" providerId="LiveId" clId="{A699B2BD-08B9-4D67-9E11-9699DD87A11C}" dt="2020-11-28T17:11:47.414" v="0"/>
          <ac:picMkLst>
            <pc:docMk/>
            <pc:sldMk cId="0" sldId="263"/>
            <ac:picMk id="4" creationId="{00000000-0000-0000-0000-000000000000}"/>
          </ac:picMkLst>
        </pc:picChg>
      </pc:sldChg>
      <pc:sldChg chg="modSp">
        <pc:chgData name="Melissa Barker" userId="cf966848d7529c51" providerId="LiveId" clId="{A699B2BD-08B9-4D67-9E11-9699DD87A11C}" dt="2020-11-28T17:11:47.414" v="0"/>
        <pc:sldMkLst>
          <pc:docMk/>
          <pc:sldMk cId="0" sldId="264"/>
        </pc:sldMkLst>
        <pc:spChg chg="mod">
          <ac:chgData name="Melissa Barker" userId="cf966848d7529c51" providerId="LiveId" clId="{A699B2BD-08B9-4D67-9E11-9699DD87A11C}" dt="2020-11-28T17:11:47.414" v="0"/>
          <ac:spMkLst>
            <pc:docMk/>
            <pc:sldMk cId="0" sldId="264"/>
            <ac:spMk id="3" creationId="{00000000-0000-0000-0000-000000000000}"/>
          </ac:spMkLst>
        </pc:spChg>
      </pc:sldChg>
      <pc:sldChg chg="modSp">
        <pc:chgData name="Melissa Barker" userId="cf966848d7529c51" providerId="LiveId" clId="{A699B2BD-08B9-4D67-9E11-9699DD87A11C}" dt="2020-11-28T17:11:47.414" v="0"/>
        <pc:sldMkLst>
          <pc:docMk/>
          <pc:sldMk cId="0" sldId="265"/>
        </pc:sldMkLst>
        <pc:picChg chg="mod">
          <ac:chgData name="Melissa Barker" userId="cf966848d7529c51" providerId="LiveId" clId="{A699B2BD-08B9-4D67-9E11-9699DD87A11C}" dt="2020-11-28T17:11:47.414" v="0"/>
          <ac:picMkLst>
            <pc:docMk/>
            <pc:sldMk cId="0" sldId="265"/>
            <ac:picMk id="4" creationId="{00000000-0000-0000-0000-000000000000}"/>
          </ac:picMkLst>
        </pc:picChg>
      </pc:sldChg>
      <pc:sldChg chg="modSp">
        <pc:chgData name="Melissa Barker" userId="cf966848d7529c51" providerId="LiveId" clId="{A699B2BD-08B9-4D67-9E11-9699DD87A11C}" dt="2020-11-28T17:11:47.414" v="0"/>
        <pc:sldMkLst>
          <pc:docMk/>
          <pc:sldMk cId="0" sldId="267"/>
        </pc:sldMkLst>
        <pc:spChg chg="mod">
          <ac:chgData name="Melissa Barker" userId="cf966848d7529c51" providerId="LiveId" clId="{A699B2BD-08B9-4D67-9E11-9699DD87A11C}" dt="2020-11-28T17:11:47.414" v="0"/>
          <ac:spMkLst>
            <pc:docMk/>
            <pc:sldMk cId="0" sldId="267"/>
            <ac:spMk id="3" creationId="{00000000-0000-0000-0000-000000000000}"/>
          </ac:spMkLst>
        </pc:spChg>
      </pc:sldChg>
      <pc:sldChg chg="modSp">
        <pc:chgData name="Melissa Barker" userId="cf966848d7529c51" providerId="LiveId" clId="{A699B2BD-08B9-4D67-9E11-9699DD87A11C}" dt="2020-11-28T17:11:47.414" v="0"/>
        <pc:sldMkLst>
          <pc:docMk/>
          <pc:sldMk cId="0" sldId="268"/>
        </pc:sldMkLst>
        <pc:spChg chg="mod">
          <ac:chgData name="Melissa Barker" userId="cf966848d7529c51" providerId="LiveId" clId="{A699B2BD-08B9-4D67-9E11-9699DD87A11C}" dt="2020-11-28T17:11:47.414" v="0"/>
          <ac:spMkLst>
            <pc:docMk/>
            <pc:sldMk cId="0" sldId="268"/>
            <ac:spMk id="3" creationId="{00000000-0000-0000-0000-000000000000}"/>
          </ac:spMkLst>
        </pc:spChg>
        <pc:spChg chg="mod">
          <ac:chgData name="Melissa Barker" userId="cf966848d7529c51" providerId="LiveId" clId="{A699B2BD-08B9-4D67-9E11-9699DD87A11C}" dt="2020-11-28T17:11:47.414" v="0"/>
          <ac:spMkLst>
            <pc:docMk/>
            <pc:sldMk cId="0" sldId="268"/>
            <ac:spMk id="5" creationId="{00000000-0000-0000-0000-000000000000}"/>
          </ac:spMkLst>
        </pc:spChg>
        <pc:picChg chg="mod">
          <ac:chgData name="Melissa Barker" userId="cf966848d7529c51" providerId="LiveId" clId="{A699B2BD-08B9-4D67-9E11-9699DD87A11C}" dt="2020-11-28T17:11:47.414" v="0"/>
          <ac:picMkLst>
            <pc:docMk/>
            <pc:sldMk cId="0" sldId="268"/>
            <ac:picMk id="4" creationId="{00000000-0000-0000-0000-000000000000}"/>
          </ac:picMkLst>
        </pc:picChg>
      </pc:sldChg>
      <pc:sldChg chg="modSp">
        <pc:chgData name="Melissa Barker" userId="cf966848d7529c51" providerId="LiveId" clId="{A699B2BD-08B9-4D67-9E11-9699DD87A11C}" dt="2020-11-28T17:11:47.414" v="0"/>
        <pc:sldMkLst>
          <pc:docMk/>
          <pc:sldMk cId="0" sldId="269"/>
        </pc:sldMkLst>
        <pc:spChg chg="mod">
          <ac:chgData name="Melissa Barker" userId="cf966848d7529c51" providerId="LiveId" clId="{A699B2BD-08B9-4D67-9E11-9699DD87A11C}" dt="2020-11-28T17:11:47.414" v="0"/>
          <ac:spMkLst>
            <pc:docMk/>
            <pc:sldMk cId="0" sldId="269"/>
            <ac:spMk id="3" creationId="{00000000-0000-0000-0000-000000000000}"/>
          </ac:spMkLst>
        </pc:spChg>
        <pc:spChg chg="mod">
          <ac:chgData name="Melissa Barker" userId="cf966848d7529c51" providerId="LiveId" clId="{A699B2BD-08B9-4D67-9E11-9699DD87A11C}" dt="2020-11-28T17:11:47.414" v="0"/>
          <ac:spMkLst>
            <pc:docMk/>
            <pc:sldMk cId="0" sldId="269"/>
            <ac:spMk id="5" creationId="{00000000-0000-0000-0000-000000000000}"/>
          </ac:spMkLst>
        </pc:spChg>
        <pc:picChg chg="mod">
          <ac:chgData name="Melissa Barker" userId="cf966848d7529c51" providerId="LiveId" clId="{A699B2BD-08B9-4D67-9E11-9699DD87A11C}" dt="2020-11-28T17:11:47.414" v="0"/>
          <ac:picMkLst>
            <pc:docMk/>
            <pc:sldMk cId="0" sldId="269"/>
            <ac:picMk id="4" creationId="{00000000-0000-0000-0000-000000000000}"/>
          </ac:picMkLst>
        </pc:picChg>
      </pc:sldChg>
      <pc:sldChg chg="modSp">
        <pc:chgData name="Melissa Barker" userId="cf966848d7529c51" providerId="LiveId" clId="{A699B2BD-08B9-4D67-9E11-9699DD87A11C}" dt="2020-11-28T17:11:47.414" v="0"/>
        <pc:sldMkLst>
          <pc:docMk/>
          <pc:sldMk cId="0" sldId="271"/>
        </pc:sldMkLst>
        <pc:spChg chg="mod">
          <ac:chgData name="Melissa Barker" userId="cf966848d7529c51" providerId="LiveId" clId="{A699B2BD-08B9-4D67-9E11-9699DD87A11C}" dt="2020-11-28T17:11:47.414" v="0"/>
          <ac:spMkLst>
            <pc:docMk/>
            <pc:sldMk cId="0" sldId="271"/>
            <ac:spMk id="3" creationId="{00000000-0000-0000-0000-000000000000}"/>
          </ac:spMkLst>
        </pc:spChg>
        <pc:spChg chg="mod">
          <ac:chgData name="Melissa Barker" userId="cf966848d7529c51" providerId="LiveId" clId="{A699B2BD-08B9-4D67-9E11-9699DD87A11C}" dt="2020-11-28T17:11:47.414" v="0"/>
          <ac:spMkLst>
            <pc:docMk/>
            <pc:sldMk cId="0" sldId="271"/>
            <ac:spMk id="5" creationId="{00000000-0000-0000-0000-000000000000}"/>
          </ac:spMkLst>
        </pc:spChg>
        <pc:picChg chg="mod">
          <ac:chgData name="Melissa Barker" userId="cf966848d7529c51" providerId="LiveId" clId="{A699B2BD-08B9-4D67-9E11-9699DD87A11C}" dt="2020-11-28T17:11:47.414" v="0"/>
          <ac:picMkLst>
            <pc:docMk/>
            <pc:sldMk cId="0" sldId="271"/>
            <ac:picMk id="4" creationId="{00000000-0000-0000-0000-000000000000}"/>
          </ac:picMkLst>
        </pc:picChg>
      </pc:sldChg>
      <pc:sldChg chg="modSp">
        <pc:chgData name="Melissa Barker" userId="cf966848d7529c51" providerId="LiveId" clId="{A699B2BD-08B9-4D67-9E11-9699DD87A11C}" dt="2020-11-28T17:11:47.414" v="0"/>
        <pc:sldMkLst>
          <pc:docMk/>
          <pc:sldMk cId="0" sldId="272"/>
        </pc:sldMkLst>
        <pc:spChg chg="mod">
          <ac:chgData name="Melissa Barker" userId="cf966848d7529c51" providerId="LiveId" clId="{A699B2BD-08B9-4D67-9E11-9699DD87A11C}" dt="2020-11-28T17:11:47.414" v="0"/>
          <ac:spMkLst>
            <pc:docMk/>
            <pc:sldMk cId="0" sldId="272"/>
            <ac:spMk id="3" creationId="{00000000-0000-0000-0000-000000000000}"/>
          </ac:spMkLst>
        </pc:spChg>
        <pc:spChg chg="mod">
          <ac:chgData name="Melissa Barker" userId="cf966848d7529c51" providerId="LiveId" clId="{A699B2BD-08B9-4D67-9E11-9699DD87A11C}" dt="2020-11-28T17:11:47.414" v="0"/>
          <ac:spMkLst>
            <pc:docMk/>
            <pc:sldMk cId="0" sldId="272"/>
            <ac:spMk id="5" creationId="{00000000-0000-0000-0000-000000000000}"/>
          </ac:spMkLst>
        </pc:spChg>
        <pc:picChg chg="mod">
          <ac:chgData name="Melissa Barker" userId="cf966848d7529c51" providerId="LiveId" clId="{A699B2BD-08B9-4D67-9E11-9699DD87A11C}" dt="2020-11-28T17:11:47.414" v="0"/>
          <ac:picMkLst>
            <pc:docMk/>
            <pc:sldMk cId="0" sldId="272"/>
            <ac:picMk id="4" creationId="{00000000-0000-0000-0000-000000000000}"/>
          </ac:picMkLst>
        </pc:picChg>
      </pc:sldChg>
      <pc:sldChg chg="modSp">
        <pc:chgData name="Melissa Barker" userId="cf966848d7529c51" providerId="LiveId" clId="{A699B2BD-08B9-4D67-9E11-9699DD87A11C}" dt="2020-11-28T17:11:47.414" v="0"/>
        <pc:sldMkLst>
          <pc:docMk/>
          <pc:sldMk cId="0" sldId="274"/>
        </pc:sldMkLst>
        <pc:spChg chg="mod">
          <ac:chgData name="Melissa Barker" userId="cf966848d7529c51" providerId="LiveId" clId="{A699B2BD-08B9-4D67-9E11-9699DD87A11C}" dt="2020-11-28T17:11:47.414" v="0"/>
          <ac:spMkLst>
            <pc:docMk/>
            <pc:sldMk cId="0" sldId="274"/>
            <ac:spMk id="3" creationId="{00000000-0000-0000-0000-000000000000}"/>
          </ac:spMkLst>
        </pc:spChg>
      </pc:sldChg>
      <pc:sldChg chg="modSp">
        <pc:chgData name="Melissa Barker" userId="cf966848d7529c51" providerId="LiveId" clId="{A699B2BD-08B9-4D67-9E11-9699DD87A11C}" dt="2020-11-28T17:11:47.414" v="0"/>
        <pc:sldMkLst>
          <pc:docMk/>
          <pc:sldMk cId="0" sldId="275"/>
        </pc:sldMkLst>
        <pc:spChg chg="mod">
          <ac:chgData name="Melissa Barker" userId="cf966848d7529c51" providerId="LiveId" clId="{A699B2BD-08B9-4D67-9E11-9699DD87A11C}" dt="2020-11-28T17:11:47.414" v="0"/>
          <ac:spMkLst>
            <pc:docMk/>
            <pc:sldMk cId="0" sldId="275"/>
            <ac:spMk id="3" creationId="{00000000-0000-0000-0000-000000000000}"/>
          </ac:spMkLst>
        </pc:spChg>
      </pc:sldChg>
      <pc:sldChg chg="modSp">
        <pc:chgData name="Melissa Barker" userId="cf966848d7529c51" providerId="LiveId" clId="{A699B2BD-08B9-4D67-9E11-9699DD87A11C}" dt="2020-11-28T17:11:47.414" v="0"/>
        <pc:sldMkLst>
          <pc:docMk/>
          <pc:sldMk cId="0" sldId="276"/>
        </pc:sldMkLst>
        <pc:spChg chg="mod">
          <ac:chgData name="Melissa Barker" userId="cf966848d7529c51" providerId="LiveId" clId="{A699B2BD-08B9-4D67-9E11-9699DD87A11C}" dt="2020-11-28T17:11:47.414" v="0"/>
          <ac:spMkLst>
            <pc:docMk/>
            <pc:sldMk cId="0" sldId="276"/>
            <ac:spMk id="3" creationId="{00000000-0000-0000-0000-000000000000}"/>
          </ac:spMkLst>
        </pc:spChg>
      </pc:sldChg>
      <pc:sldChg chg="modSp">
        <pc:chgData name="Melissa Barker" userId="cf966848d7529c51" providerId="LiveId" clId="{A699B2BD-08B9-4D67-9E11-9699DD87A11C}" dt="2020-11-28T17:11:47.414" v="0"/>
        <pc:sldMkLst>
          <pc:docMk/>
          <pc:sldMk cId="0" sldId="277"/>
        </pc:sldMkLst>
        <pc:spChg chg="mod">
          <ac:chgData name="Melissa Barker" userId="cf966848d7529c51" providerId="LiveId" clId="{A699B2BD-08B9-4D67-9E11-9699DD87A11C}" dt="2020-11-28T17:11:47.414" v="0"/>
          <ac:spMkLst>
            <pc:docMk/>
            <pc:sldMk cId="0" sldId="277"/>
            <ac:spMk id="3" creationId="{00000000-0000-0000-0000-000000000000}"/>
          </ac:spMkLst>
        </pc:spChg>
        <pc:picChg chg="mod">
          <ac:chgData name="Melissa Barker" userId="cf966848d7529c51" providerId="LiveId" clId="{A699B2BD-08B9-4D67-9E11-9699DD87A11C}" dt="2020-11-28T17:11:47.414" v="0"/>
          <ac:picMkLst>
            <pc:docMk/>
            <pc:sldMk cId="0" sldId="277"/>
            <ac:picMk id="4" creationId="{00000000-0000-0000-0000-000000000000}"/>
          </ac:picMkLst>
        </pc:picChg>
      </pc:sldChg>
      <pc:sldChg chg="modSp">
        <pc:chgData name="Melissa Barker" userId="cf966848d7529c51" providerId="LiveId" clId="{A699B2BD-08B9-4D67-9E11-9699DD87A11C}" dt="2020-11-28T17:11:47.414" v="0"/>
        <pc:sldMkLst>
          <pc:docMk/>
          <pc:sldMk cId="0" sldId="278"/>
        </pc:sldMkLst>
        <pc:spChg chg="mod">
          <ac:chgData name="Melissa Barker" userId="cf966848d7529c51" providerId="LiveId" clId="{A699B2BD-08B9-4D67-9E11-9699DD87A11C}" dt="2020-11-28T17:11:47.414" v="0"/>
          <ac:spMkLst>
            <pc:docMk/>
            <pc:sldMk cId="0" sldId="278"/>
            <ac:spMk id="3" creationId="{00000000-0000-0000-0000-000000000000}"/>
          </ac:spMkLst>
        </pc:spChg>
        <pc:picChg chg="mod">
          <ac:chgData name="Melissa Barker" userId="cf966848d7529c51" providerId="LiveId" clId="{A699B2BD-08B9-4D67-9E11-9699DD87A11C}" dt="2020-11-28T17:11:47.414" v="0"/>
          <ac:picMkLst>
            <pc:docMk/>
            <pc:sldMk cId="0" sldId="278"/>
            <ac:picMk id="4" creationId="{00000000-0000-0000-0000-000000000000}"/>
          </ac:picMkLst>
        </pc:picChg>
      </pc:sldChg>
      <pc:sldChg chg="modSp">
        <pc:chgData name="Melissa Barker" userId="cf966848d7529c51" providerId="LiveId" clId="{A699B2BD-08B9-4D67-9E11-9699DD87A11C}" dt="2020-11-28T17:11:47.414" v="0"/>
        <pc:sldMkLst>
          <pc:docMk/>
          <pc:sldMk cId="0" sldId="279"/>
        </pc:sldMkLst>
        <pc:picChg chg="mod">
          <ac:chgData name="Melissa Barker" userId="cf966848d7529c51" providerId="LiveId" clId="{A699B2BD-08B9-4D67-9E11-9699DD87A11C}" dt="2020-11-28T17:11:47.414" v="0"/>
          <ac:picMkLst>
            <pc:docMk/>
            <pc:sldMk cId="0" sldId="279"/>
            <ac:picMk id="4" creationId="{00000000-0000-0000-0000-000000000000}"/>
          </ac:picMkLst>
        </pc:picChg>
      </pc:sldChg>
      <pc:sldChg chg="modSp">
        <pc:chgData name="Melissa Barker" userId="cf966848d7529c51" providerId="LiveId" clId="{A699B2BD-08B9-4D67-9E11-9699DD87A11C}" dt="2020-11-28T17:11:47.414" v="0"/>
        <pc:sldMkLst>
          <pc:docMk/>
          <pc:sldMk cId="0" sldId="280"/>
        </pc:sldMkLst>
        <pc:spChg chg="mod">
          <ac:chgData name="Melissa Barker" userId="cf966848d7529c51" providerId="LiveId" clId="{A699B2BD-08B9-4D67-9E11-9699DD87A11C}" dt="2020-11-28T17:11:47.414" v="0"/>
          <ac:spMkLst>
            <pc:docMk/>
            <pc:sldMk cId="0" sldId="280"/>
            <ac:spMk id="3" creationId="{00000000-0000-0000-0000-000000000000}"/>
          </ac:spMkLst>
        </pc:spChg>
      </pc:sldChg>
      <pc:sldChg chg="modSp">
        <pc:chgData name="Melissa Barker" userId="cf966848d7529c51" providerId="LiveId" clId="{A699B2BD-08B9-4D67-9E11-9699DD87A11C}" dt="2020-11-28T17:11:47.414" v="0"/>
        <pc:sldMkLst>
          <pc:docMk/>
          <pc:sldMk cId="0" sldId="281"/>
        </pc:sldMkLst>
        <pc:spChg chg="mod">
          <ac:chgData name="Melissa Barker" userId="cf966848d7529c51" providerId="LiveId" clId="{A699B2BD-08B9-4D67-9E11-9699DD87A11C}" dt="2020-11-28T17:11:47.414" v="0"/>
          <ac:spMkLst>
            <pc:docMk/>
            <pc:sldMk cId="0" sldId="281"/>
            <ac:spMk id="3" creationId="{00000000-0000-0000-0000-000000000000}"/>
          </ac:spMkLst>
        </pc:spChg>
      </pc:sldChg>
      <pc:sldChg chg="modSp">
        <pc:chgData name="Melissa Barker" userId="cf966848d7529c51" providerId="LiveId" clId="{A699B2BD-08B9-4D67-9E11-9699DD87A11C}" dt="2020-11-28T17:11:47.414" v="0"/>
        <pc:sldMkLst>
          <pc:docMk/>
          <pc:sldMk cId="0" sldId="282"/>
        </pc:sldMkLst>
        <pc:spChg chg="mod">
          <ac:chgData name="Melissa Barker" userId="cf966848d7529c51" providerId="LiveId" clId="{A699B2BD-08B9-4D67-9E11-9699DD87A11C}" dt="2020-11-28T17:11:47.414" v="0"/>
          <ac:spMkLst>
            <pc:docMk/>
            <pc:sldMk cId="0" sldId="282"/>
            <ac:spMk id="3" creationId="{00000000-0000-0000-0000-000000000000}"/>
          </ac:spMkLst>
        </pc:spChg>
        <pc:picChg chg="mod">
          <ac:chgData name="Melissa Barker" userId="cf966848d7529c51" providerId="LiveId" clId="{A699B2BD-08B9-4D67-9E11-9699DD87A11C}" dt="2020-11-28T17:11:47.414" v="0"/>
          <ac:picMkLst>
            <pc:docMk/>
            <pc:sldMk cId="0" sldId="282"/>
            <ac:picMk id="4" creationId="{00000000-0000-0000-0000-000000000000}"/>
          </ac:picMkLst>
        </pc:picChg>
      </pc:sldChg>
      <pc:sldChg chg="modSp">
        <pc:chgData name="Melissa Barker" userId="cf966848d7529c51" providerId="LiveId" clId="{A699B2BD-08B9-4D67-9E11-9699DD87A11C}" dt="2020-11-28T17:11:47.414" v="0"/>
        <pc:sldMkLst>
          <pc:docMk/>
          <pc:sldMk cId="0" sldId="283"/>
        </pc:sldMkLst>
        <pc:spChg chg="mod">
          <ac:chgData name="Melissa Barker" userId="cf966848d7529c51" providerId="LiveId" clId="{A699B2BD-08B9-4D67-9E11-9699DD87A11C}" dt="2020-11-28T17:11:47.414" v="0"/>
          <ac:spMkLst>
            <pc:docMk/>
            <pc:sldMk cId="0" sldId="283"/>
            <ac:spMk id="3" creationId="{00000000-0000-0000-0000-000000000000}"/>
          </ac:spMkLst>
        </pc:spChg>
        <pc:picChg chg="mod">
          <ac:chgData name="Melissa Barker" userId="cf966848d7529c51" providerId="LiveId" clId="{A699B2BD-08B9-4D67-9E11-9699DD87A11C}" dt="2020-11-28T17:11:47.414" v="0"/>
          <ac:picMkLst>
            <pc:docMk/>
            <pc:sldMk cId="0" sldId="283"/>
            <ac:picMk id="4" creationId="{00000000-0000-0000-0000-000000000000}"/>
          </ac:picMkLst>
        </pc:picChg>
      </pc:sldChg>
      <pc:sldChg chg="modSp">
        <pc:chgData name="Melissa Barker" userId="cf966848d7529c51" providerId="LiveId" clId="{A699B2BD-08B9-4D67-9E11-9699DD87A11C}" dt="2020-11-28T17:11:47.414" v="0"/>
        <pc:sldMkLst>
          <pc:docMk/>
          <pc:sldMk cId="0" sldId="284"/>
        </pc:sldMkLst>
        <pc:spChg chg="mod">
          <ac:chgData name="Melissa Barker" userId="cf966848d7529c51" providerId="LiveId" clId="{A699B2BD-08B9-4D67-9E11-9699DD87A11C}" dt="2020-11-28T17:11:47.414" v="0"/>
          <ac:spMkLst>
            <pc:docMk/>
            <pc:sldMk cId="0" sldId="284"/>
            <ac:spMk id="3" creationId="{00000000-0000-0000-0000-000000000000}"/>
          </ac:spMkLst>
        </pc:spChg>
      </pc:sldChg>
      <pc:sldChg chg="modSp">
        <pc:chgData name="Melissa Barker" userId="cf966848d7529c51" providerId="LiveId" clId="{A699B2BD-08B9-4D67-9E11-9699DD87A11C}" dt="2020-11-28T17:11:47.414" v="0"/>
        <pc:sldMkLst>
          <pc:docMk/>
          <pc:sldMk cId="0" sldId="285"/>
        </pc:sldMkLst>
        <pc:spChg chg="mod">
          <ac:chgData name="Melissa Barker" userId="cf966848d7529c51" providerId="LiveId" clId="{A699B2BD-08B9-4D67-9E11-9699DD87A11C}" dt="2020-11-28T17:11:47.414" v="0"/>
          <ac:spMkLst>
            <pc:docMk/>
            <pc:sldMk cId="0" sldId="285"/>
            <ac:spMk id="2" creationId="{00000000-0000-0000-0000-000000000000}"/>
          </ac:spMkLst>
        </pc:spChg>
      </pc:sldChg>
      <pc:sldChg chg="modSp">
        <pc:chgData name="Melissa Barker" userId="cf966848d7529c51" providerId="LiveId" clId="{A699B2BD-08B9-4D67-9E11-9699DD87A11C}" dt="2020-11-28T17:11:47.414" v="0"/>
        <pc:sldMkLst>
          <pc:docMk/>
          <pc:sldMk cId="0" sldId="286"/>
        </pc:sldMkLst>
        <pc:spChg chg="mod">
          <ac:chgData name="Melissa Barker" userId="cf966848d7529c51" providerId="LiveId" clId="{A699B2BD-08B9-4D67-9E11-9699DD87A11C}" dt="2020-11-28T17:11:47.414" v="0"/>
          <ac:spMkLst>
            <pc:docMk/>
            <pc:sldMk cId="0" sldId="286"/>
            <ac:spMk id="3" creationId="{00000000-0000-0000-0000-000000000000}"/>
          </ac:spMkLst>
        </pc:spChg>
        <pc:spChg chg="mod">
          <ac:chgData name="Melissa Barker" userId="cf966848d7529c51" providerId="LiveId" clId="{A699B2BD-08B9-4D67-9E11-9699DD87A11C}" dt="2020-11-28T17:11:47.414" v="0"/>
          <ac:spMkLst>
            <pc:docMk/>
            <pc:sldMk cId="0" sldId="286"/>
            <ac:spMk id="5" creationId="{00000000-0000-0000-0000-000000000000}"/>
          </ac:spMkLst>
        </pc:spChg>
        <pc:picChg chg="mod">
          <ac:chgData name="Melissa Barker" userId="cf966848d7529c51" providerId="LiveId" clId="{A699B2BD-08B9-4D67-9E11-9699DD87A11C}" dt="2020-11-28T17:11:47.414" v="0"/>
          <ac:picMkLst>
            <pc:docMk/>
            <pc:sldMk cId="0" sldId="286"/>
            <ac:picMk id="4" creationId="{00000000-0000-0000-0000-000000000000}"/>
          </ac:picMkLst>
        </pc:picChg>
      </pc:sldChg>
      <pc:sldChg chg="modSp">
        <pc:chgData name="Melissa Barker" userId="cf966848d7529c51" providerId="LiveId" clId="{A699B2BD-08B9-4D67-9E11-9699DD87A11C}" dt="2020-11-28T17:11:47.414" v="0"/>
        <pc:sldMkLst>
          <pc:docMk/>
          <pc:sldMk cId="0" sldId="287"/>
        </pc:sldMkLst>
        <pc:spChg chg="mod">
          <ac:chgData name="Melissa Barker" userId="cf966848d7529c51" providerId="LiveId" clId="{A699B2BD-08B9-4D67-9E11-9699DD87A11C}" dt="2020-11-28T17:11:47.414" v="0"/>
          <ac:spMkLst>
            <pc:docMk/>
            <pc:sldMk cId="0" sldId="287"/>
            <ac:spMk id="3" creationId="{00000000-0000-0000-0000-000000000000}"/>
          </ac:spMkLst>
        </pc:spChg>
        <pc:picChg chg="mod">
          <ac:chgData name="Melissa Barker" userId="cf966848d7529c51" providerId="LiveId" clId="{A699B2BD-08B9-4D67-9E11-9699DD87A11C}" dt="2020-11-28T17:11:47.414" v="0"/>
          <ac:picMkLst>
            <pc:docMk/>
            <pc:sldMk cId="0" sldId="287"/>
            <ac:picMk id="4" creationId="{00000000-0000-0000-0000-000000000000}"/>
          </ac:picMkLst>
        </pc:picChg>
      </pc:sldChg>
      <pc:sldChg chg="modSp">
        <pc:chgData name="Melissa Barker" userId="cf966848d7529c51" providerId="LiveId" clId="{A699B2BD-08B9-4D67-9E11-9699DD87A11C}" dt="2020-11-28T17:11:47.414" v="0"/>
        <pc:sldMkLst>
          <pc:docMk/>
          <pc:sldMk cId="0" sldId="288"/>
        </pc:sldMkLst>
        <pc:spChg chg="mod">
          <ac:chgData name="Melissa Barker" userId="cf966848d7529c51" providerId="LiveId" clId="{A699B2BD-08B9-4D67-9E11-9699DD87A11C}" dt="2020-11-28T17:11:47.414" v="0"/>
          <ac:spMkLst>
            <pc:docMk/>
            <pc:sldMk cId="0" sldId="288"/>
            <ac:spMk id="3" creationId="{00000000-0000-0000-0000-000000000000}"/>
          </ac:spMkLst>
        </pc:spChg>
      </pc:sldChg>
      <pc:sldChg chg="modSp">
        <pc:chgData name="Melissa Barker" userId="cf966848d7529c51" providerId="LiveId" clId="{A699B2BD-08B9-4D67-9E11-9699DD87A11C}" dt="2020-11-28T17:11:47.414" v="0"/>
        <pc:sldMkLst>
          <pc:docMk/>
          <pc:sldMk cId="0" sldId="289"/>
        </pc:sldMkLst>
        <pc:spChg chg="mod">
          <ac:chgData name="Melissa Barker" userId="cf966848d7529c51" providerId="LiveId" clId="{A699B2BD-08B9-4D67-9E11-9699DD87A11C}" dt="2020-11-28T17:11:47.414" v="0"/>
          <ac:spMkLst>
            <pc:docMk/>
            <pc:sldMk cId="0" sldId="289"/>
            <ac:spMk id="2" creationId="{00000000-0000-0000-0000-000000000000}"/>
          </ac:spMkLst>
        </pc:spChg>
      </pc:sldChg>
      <pc:sldChg chg="modSp">
        <pc:chgData name="Melissa Barker" userId="cf966848d7529c51" providerId="LiveId" clId="{A699B2BD-08B9-4D67-9E11-9699DD87A11C}" dt="2020-11-28T17:11:47.414" v="0"/>
        <pc:sldMkLst>
          <pc:docMk/>
          <pc:sldMk cId="0" sldId="290"/>
        </pc:sldMkLst>
        <pc:spChg chg="mod">
          <ac:chgData name="Melissa Barker" userId="cf966848d7529c51" providerId="LiveId" clId="{A699B2BD-08B9-4D67-9E11-9699DD87A11C}" dt="2020-11-28T17:11:47.414" v="0"/>
          <ac:spMkLst>
            <pc:docMk/>
            <pc:sldMk cId="0" sldId="290"/>
            <ac:spMk id="2" creationId="{00000000-0000-0000-0000-000000000000}"/>
          </ac:spMkLst>
        </pc:spChg>
      </pc:sldChg>
      <pc:sldChg chg="modSp">
        <pc:chgData name="Melissa Barker" userId="cf966848d7529c51" providerId="LiveId" clId="{A699B2BD-08B9-4D67-9E11-9699DD87A11C}" dt="2020-11-28T17:11:47.414" v="0"/>
        <pc:sldMkLst>
          <pc:docMk/>
          <pc:sldMk cId="0" sldId="291"/>
        </pc:sldMkLst>
        <pc:spChg chg="mod">
          <ac:chgData name="Melissa Barker" userId="cf966848d7529c51" providerId="LiveId" clId="{A699B2BD-08B9-4D67-9E11-9699DD87A11C}" dt="2020-11-28T17:11:47.414" v="0"/>
          <ac:spMkLst>
            <pc:docMk/>
            <pc:sldMk cId="0" sldId="291"/>
            <ac:spMk id="3" creationId="{00000000-0000-0000-0000-000000000000}"/>
          </ac:spMkLst>
        </pc:spChg>
        <pc:picChg chg="mod">
          <ac:chgData name="Melissa Barker" userId="cf966848d7529c51" providerId="LiveId" clId="{A699B2BD-08B9-4D67-9E11-9699DD87A11C}" dt="2020-11-28T17:11:47.414" v="0"/>
          <ac:picMkLst>
            <pc:docMk/>
            <pc:sldMk cId="0" sldId="291"/>
            <ac:picMk id="4" creationId="{00000000-0000-0000-0000-000000000000}"/>
          </ac:picMkLst>
        </pc:picChg>
        <pc:picChg chg="mod">
          <ac:chgData name="Melissa Barker" userId="cf966848d7529c51" providerId="LiveId" clId="{A699B2BD-08B9-4D67-9E11-9699DD87A11C}" dt="2020-11-28T17:11:47.414" v="0"/>
          <ac:picMkLst>
            <pc:docMk/>
            <pc:sldMk cId="0" sldId="291"/>
            <ac:picMk id="5" creationId="{00000000-0000-0000-0000-000000000000}"/>
          </ac:picMkLst>
        </pc:picChg>
      </pc:sldChg>
      <pc:sldChg chg="modSp">
        <pc:chgData name="Melissa Barker" userId="cf966848d7529c51" providerId="LiveId" clId="{A699B2BD-08B9-4D67-9E11-9699DD87A11C}" dt="2020-11-28T17:11:47.414" v="0"/>
        <pc:sldMkLst>
          <pc:docMk/>
          <pc:sldMk cId="0" sldId="292"/>
        </pc:sldMkLst>
        <pc:spChg chg="mod">
          <ac:chgData name="Melissa Barker" userId="cf966848d7529c51" providerId="LiveId" clId="{A699B2BD-08B9-4D67-9E11-9699DD87A11C}" dt="2020-11-28T17:11:47.414" v="0"/>
          <ac:spMkLst>
            <pc:docMk/>
            <pc:sldMk cId="0" sldId="292"/>
            <ac:spMk id="3" creationId="{00000000-0000-0000-0000-000000000000}"/>
          </ac:spMkLst>
        </pc:spChg>
        <pc:picChg chg="mod">
          <ac:chgData name="Melissa Barker" userId="cf966848d7529c51" providerId="LiveId" clId="{A699B2BD-08B9-4D67-9E11-9699DD87A11C}" dt="2020-11-28T17:11:47.414" v="0"/>
          <ac:picMkLst>
            <pc:docMk/>
            <pc:sldMk cId="0" sldId="292"/>
            <ac:picMk id="4" creationId="{00000000-0000-0000-0000-000000000000}"/>
          </ac:picMkLst>
        </pc:picChg>
      </pc:sldChg>
      <pc:sldChg chg="modSp">
        <pc:chgData name="Melissa Barker" userId="cf966848d7529c51" providerId="LiveId" clId="{A699B2BD-08B9-4D67-9E11-9699DD87A11C}" dt="2020-11-28T17:11:47.414" v="0"/>
        <pc:sldMkLst>
          <pc:docMk/>
          <pc:sldMk cId="0" sldId="293"/>
        </pc:sldMkLst>
        <pc:spChg chg="mod">
          <ac:chgData name="Melissa Barker" userId="cf966848d7529c51" providerId="LiveId" clId="{A699B2BD-08B9-4D67-9E11-9699DD87A11C}" dt="2020-11-28T17:11:47.414" v="0"/>
          <ac:spMkLst>
            <pc:docMk/>
            <pc:sldMk cId="0" sldId="293"/>
            <ac:spMk id="3" creationId="{00000000-0000-0000-0000-000000000000}"/>
          </ac:spMkLst>
        </pc:spChg>
      </pc:sldChg>
      <pc:sldChg chg="modSp">
        <pc:chgData name="Melissa Barker" userId="cf966848d7529c51" providerId="LiveId" clId="{A699B2BD-08B9-4D67-9E11-9699DD87A11C}" dt="2020-11-28T17:11:47.414" v="0"/>
        <pc:sldMkLst>
          <pc:docMk/>
          <pc:sldMk cId="0" sldId="294"/>
        </pc:sldMkLst>
        <pc:spChg chg="mod">
          <ac:chgData name="Melissa Barker" userId="cf966848d7529c51" providerId="LiveId" clId="{A699B2BD-08B9-4D67-9E11-9699DD87A11C}" dt="2020-11-28T17:11:47.414" v="0"/>
          <ac:spMkLst>
            <pc:docMk/>
            <pc:sldMk cId="0" sldId="294"/>
            <ac:spMk id="4" creationId="{00000000-0000-0000-0000-000000000000}"/>
          </ac:spMkLst>
        </pc:spChg>
      </pc:sldChg>
      <pc:sldChg chg="modSp">
        <pc:chgData name="Melissa Barker" userId="cf966848d7529c51" providerId="LiveId" clId="{A699B2BD-08B9-4D67-9E11-9699DD87A11C}" dt="2020-11-28T17:11:47.414" v="0"/>
        <pc:sldMkLst>
          <pc:docMk/>
          <pc:sldMk cId="0" sldId="295"/>
        </pc:sldMkLst>
        <pc:spChg chg="mod">
          <ac:chgData name="Melissa Barker" userId="cf966848d7529c51" providerId="LiveId" clId="{A699B2BD-08B9-4D67-9E11-9699DD87A11C}" dt="2020-11-28T17:11:47.414" v="0"/>
          <ac:spMkLst>
            <pc:docMk/>
            <pc:sldMk cId="0" sldId="295"/>
            <ac:spMk id="3" creationId="{00000000-0000-0000-0000-000000000000}"/>
          </ac:spMkLst>
        </pc:spChg>
        <pc:spChg chg="mod">
          <ac:chgData name="Melissa Barker" userId="cf966848d7529c51" providerId="LiveId" clId="{A699B2BD-08B9-4D67-9E11-9699DD87A11C}" dt="2020-11-28T17:11:47.414" v="0"/>
          <ac:spMkLst>
            <pc:docMk/>
            <pc:sldMk cId="0" sldId="295"/>
            <ac:spMk id="7" creationId="{00000000-0000-0000-0000-000000000000}"/>
          </ac:spMkLst>
        </pc:spChg>
        <pc:picChg chg="mod">
          <ac:chgData name="Melissa Barker" userId="cf966848d7529c51" providerId="LiveId" clId="{A699B2BD-08B9-4D67-9E11-9699DD87A11C}" dt="2020-11-28T17:11:47.414" v="0"/>
          <ac:picMkLst>
            <pc:docMk/>
            <pc:sldMk cId="0" sldId="295"/>
            <ac:picMk id="6" creationId="{00000000-0000-0000-0000-000000000000}"/>
          </ac:picMkLst>
        </pc:picChg>
      </pc:sldChg>
      <pc:sldChg chg="modSp">
        <pc:chgData name="Melissa Barker" userId="cf966848d7529c51" providerId="LiveId" clId="{A699B2BD-08B9-4D67-9E11-9699DD87A11C}" dt="2020-11-28T17:11:47.414" v="0"/>
        <pc:sldMkLst>
          <pc:docMk/>
          <pc:sldMk cId="0" sldId="296"/>
        </pc:sldMkLst>
        <pc:spChg chg="mod">
          <ac:chgData name="Melissa Barker" userId="cf966848d7529c51" providerId="LiveId" clId="{A699B2BD-08B9-4D67-9E11-9699DD87A11C}" dt="2020-11-28T17:11:47.414" v="0"/>
          <ac:spMkLst>
            <pc:docMk/>
            <pc:sldMk cId="0" sldId="296"/>
            <ac:spMk id="2" creationId="{00000000-0000-0000-0000-000000000000}"/>
          </ac:spMkLst>
        </pc:spChg>
      </pc:sldChg>
      <pc:sldChg chg="modSp">
        <pc:chgData name="Melissa Barker" userId="cf966848d7529c51" providerId="LiveId" clId="{A699B2BD-08B9-4D67-9E11-9699DD87A11C}" dt="2020-11-28T17:11:47.414" v="0"/>
        <pc:sldMkLst>
          <pc:docMk/>
          <pc:sldMk cId="0" sldId="297"/>
        </pc:sldMkLst>
        <pc:spChg chg="mod">
          <ac:chgData name="Melissa Barker" userId="cf966848d7529c51" providerId="LiveId" clId="{A699B2BD-08B9-4D67-9E11-9699DD87A11C}" dt="2020-11-28T17:11:47.414" v="0"/>
          <ac:spMkLst>
            <pc:docMk/>
            <pc:sldMk cId="0" sldId="297"/>
            <ac:spMk id="3" creationId="{00000000-0000-0000-0000-000000000000}"/>
          </ac:spMkLst>
        </pc:spChg>
        <pc:picChg chg="mod">
          <ac:chgData name="Melissa Barker" userId="cf966848d7529c51" providerId="LiveId" clId="{A699B2BD-08B9-4D67-9E11-9699DD87A11C}" dt="2020-11-28T17:11:47.414" v="0"/>
          <ac:picMkLst>
            <pc:docMk/>
            <pc:sldMk cId="0" sldId="297"/>
            <ac:picMk id="4" creationId="{00000000-0000-0000-0000-000000000000}"/>
          </ac:picMkLst>
        </pc:picChg>
        <pc:picChg chg="mod">
          <ac:chgData name="Melissa Barker" userId="cf966848d7529c51" providerId="LiveId" clId="{A699B2BD-08B9-4D67-9E11-9699DD87A11C}" dt="2020-11-28T17:11:47.414" v="0"/>
          <ac:picMkLst>
            <pc:docMk/>
            <pc:sldMk cId="0" sldId="297"/>
            <ac:picMk id="5" creationId="{00000000-0000-0000-0000-000000000000}"/>
          </ac:picMkLst>
        </pc:picChg>
      </pc:sldChg>
      <pc:sldChg chg="modSp">
        <pc:chgData name="Melissa Barker" userId="cf966848d7529c51" providerId="LiveId" clId="{A699B2BD-08B9-4D67-9E11-9699DD87A11C}" dt="2020-11-28T17:11:47.414" v="0"/>
        <pc:sldMkLst>
          <pc:docMk/>
          <pc:sldMk cId="0" sldId="298"/>
        </pc:sldMkLst>
        <pc:spChg chg="mod">
          <ac:chgData name="Melissa Barker" userId="cf966848d7529c51" providerId="LiveId" clId="{A699B2BD-08B9-4D67-9E11-9699DD87A11C}" dt="2020-11-28T17:11:47.414" v="0"/>
          <ac:spMkLst>
            <pc:docMk/>
            <pc:sldMk cId="0" sldId="298"/>
            <ac:spMk id="3" creationId="{00000000-0000-0000-0000-000000000000}"/>
          </ac:spMkLst>
        </pc:spChg>
        <pc:picChg chg="mod">
          <ac:chgData name="Melissa Barker" userId="cf966848d7529c51" providerId="LiveId" clId="{A699B2BD-08B9-4D67-9E11-9699DD87A11C}" dt="2020-11-28T17:11:47.414" v="0"/>
          <ac:picMkLst>
            <pc:docMk/>
            <pc:sldMk cId="0" sldId="298"/>
            <ac:picMk id="4" creationId="{00000000-0000-0000-0000-000000000000}"/>
          </ac:picMkLst>
        </pc:picChg>
      </pc:sldChg>
      <pc:sldChg chg="modSp">
        <pc:chgData name="Melissa Barker" userId="cf966848d7529c51" providerId="LiveId" clId="{A699B2BD-08B9-4D67-9E11-9699DD87A11C}" dt="2020-11-28T17:11:47.414" v="0"/>
        <pc:sldMkLst>
          <pc:docMk/>
          <pc:sldMk cId="0" sldId="299"/>
        </pc:sldMkLst>
        <pc:spChg chg="mod">
          <ac:chgData name="Melissa Barker" userId="cf966848d7529c51" providerId="LiveId" clId="{A699B2BD-08B9-4D67-9E11-9699DD87A11C}" dt="2020-11-28T17:11:47.414" v="0"/>
          <ac:spMkLst>
            <pc:docMk/>
            <pc:sldMk cId="0" sldId="299"/>
            <ac:spMk id="3" creationId="{00000000-0000-0000-0000-000000000000}"/>
          </ac:spMkLst>
        </pc:spChg>
      </pc:sldChg>
      <pc:sldChg chg="modSp">
        <pc:chgData name="Melissa Barker" userId="cf966848d7529c51" providerId="LiveId" clId="{A699B2BD-08B9-4D67-9E11-9699DD87A11C}" dt="2020-11-28T17:11:47.414" v="0"/>
        <pc:sldMkLst>
          <pc:docMk/>
          <pc:sldMk cId="0" sldId="300"/>
        </pc:sldMkLst>
        <pc:spChg chg="mod">
          <ac:chgData name="Melissa Barker" userId="cf966848d7529c51" providerId="LiveId" clId="{A699B2BD-08B9-4D67-9E11-9699DD87A11C}" dt="2020-11-28T17:11:47.414" v="0"/>
          <ac:spMkLst>
            <pc:docMk/>
            <pc:sldMk cId="0" sldId="300"/>
            <ac:spMk id="3" creationId="{00000000-0000-0000-0000-000000000000}"/>
          </ac:spMkLst>
        </pc:spChg>
      </pc:sldChg>
      <pc:sldChg chg="modSp">
        <pc:chgData name="Melissa Barker" userId="cf966848d7529c51" providerId="LiveId" clId="{A699B2BD-08B9-4D67-9E11-9699DD87A11C}" dt="2020-11-28T17:11:47.414" v="0"/>
        <pc:sldMkLst>
          <pc:docMk/>
          <pc:sldMk cId="0" sldId="301"/>
        </pc:sldMkLst>
        <pc:spChg chg="mod">
          <ac:chgData name="Melissa Barker" userId="cf966848d7529c51" providerId="LiveId" clId="{A699B2BD-08B9-4D67-9E11-9699DD87A11C}" dt="2020-11-28T17:11:47.414" v="0"/>
          <ac:spMkLst>
            <pc:docMk/>
            <pc:sldMk cId="0" sldId="301"/>
            <ac:spMk id="3" creationId="{00000000-0000-0000-0000-000000000000}"/>
          </ac:spMkLst>
        </pc:spChg>
        <pc:picChg chg="mod">
          <ac:chgData name="Melissa Barker" userId="cf966848d7529c51" providerId="LiveId" clId="{A699B2BD-08B9-4D67-9E11-9699DD87A11C}" dt="2020-11-28T17:11:47.414" v="0"/>
          <ac:picMkLst>
            <pc:docMk/>
            <pc:sldMk cId="0" sldId="301"/>
            <ac:picMk id="4" creationId="{00000000-0000-0000-0000-000000000000}"/>
          </ac:picMkLst>
        </pc:picChg>
      </pc:sldChg>
      <pc:sldChg chg="modSp">
        <pc:chgData name="Melissa Barker" userId="cf966848d7529c51" providerId="LiveId" clId="{A699B2BD-08B9-4D67-9E11-9699DD87A11C}" dt="2020-11-28T17:11:47.414" v="0"/>
        <pc:sldMkLst>
          <pc:docMk/>
          <pc:sldMk cId="0" sldId="302"/>
        </pc:sldMkLst>
        <pc:spChg chg="mod">
          <ac:chgData name="Melissa Barker" userId="cf966848d7529c51" providerId="LiveId" clId="{A699B2BD-08B9-4D67-9E11-9699DD87A11C}" dt="2020-11-28T17:11:47.414" v="0"/>
          <ac:spMkLst>
            <pc:docMk/>
            <pc:sldMk cId="0" sldId="302"/>
            <ac:spMk id="3" creationId="{00000000-0000-0000-0000-000000000000}"/>
          </ac:spMkLst>
        </pc:spChg>
        <pc:picChg chg="mod">
          <ac:chgData name="Melissa Barker" userId="cf966848d7529c51" providerId="LiveId" clId="{A699B2BD-08B9-4D67-9E11-9699DD87A11C}" dt="2020-11-28T17:11:47.414" v="0"/>
          <ac:picMkLst>
            <pc:docMk/>
            <pc:sldMk cId="0" sldId="302"/>
            <ac:picMk id="4" creationId="{00000000-0000-0000-0000-000000000000}"/>
          </ac:picMkLst>
        </pc:picChg>
      </pc:sldChg>
      <pc:sldChg chg="modSp">
        <pc:chgData name="Melissa Barker" userId="cf966848d7529c51" providerId="LiveId" clId="{A699B2BD-08B9-4D67-9E11-9699DD87A11C}" dt="2020-11-28T17:11:47.414" v="0"/>
        <pc:sldMkLst>
          <pc:docMk/>
          <pc:sldMk cId="0" sldId="303"/>
        </pc:sldMkLst>
        <pc:spChg chg="mod">
          <ac:chgData name="Melissa Barker" userId="cf966848d7529c51" providerId="LiveId" clId="{A699B2BD-08B9-4D67-9E11-9699DD87A11C}" dt="2020-11-28T17:11:47.414" v="0"/>
          <ac:spMkLst>
            <pc:docMk/>
            <pc:sldMk cId="0" sldId="303"/>
            <ac:spMk id="3" creationId="{00000000-0000-0000-0000-000000000000}"/>
          </ac:spMkLst>
        </pc:spChg>
      </pc:sldChg>
      <pc:sldChg chg="modSp">
        <pc:chgData name="Melissa Barker" userId="cf966848d7529c51" providerId="LiveId" clId="{A699B2BD-08B9-4D67-9E11-9699DD87A11C}" dt="2020-11-28T17:11:47.414" v="0"/>
        <pc:sldMkLst>
          <pc:docMk/>
          <pc:sldMk cId="0" sldId="305"/>
        </pc:sldMkLst>
        <pc:spChg chg="mod">
          <ac:chgData name="Melissa Barker" userId="cf966848d7529c51" providerId="LiveId" clId="{A699B2BD-08B9-4D67-9E11-9699DD87A11C}" dt="2020-11-28T17:11:47.414" v="0"/>
          <ac:spMkLst>
            <pc:docMk/>
            <pc:sldMk cId="0" sldId="305"/>
            <ac:spMk id="5" creationId="{00000000-0000-0000-0000-000000000000}"/>
          </ac:spMkLst>
        </pc:spChg>
        <pc:picChg chg="mod">
          <ac:chgData name="Melissa Barker" userId="cf966848d7529c51" providerId="LiveId" clId="{A699B2BD-08B9-4D67-9E11-9699DD87A11C}" dt="2020-11-28T17:11:47.414" v="0"/>
          <ac:picMkLst>
            <pc:docMk/>
            <pc:sldMk cId="0" sldId="305"/>
            <ac:picMk id="4" creationId="{00000000-0000-0000-0000-000000000000}"/>
          </ac:picMkLst>
        </pc:picChg>
      </pc:sldChg>
      <pc:sldChg chg="modSp">
        <pc:chgData name="Melissa Barker" userId="cf966848d7529c51" providerId="LiveId" clId="{A699B2BD-08B9-4D67-9E11-9699DD87A11C}" dt="2020-11-28T17:11:47.414" v="0"/>
        <pc:sldMkLst>
          <pc:docMk/>
          <pc:sldMk cId="0" sldId="306"/>
        </pc:sldMkLst>
        <pc:spChg chg="mod">
          <ac:chgData name="Melissa Barker" userId="cf966848d7529c51" providerId="LiveId" clId="{A699B2BD-08B9-4D67-9E11-9699DD87A11C}" dt="2020-11-28T17:11:47.414" v="0"/>
          <ac:spMkLst>
            <pc:docMk/>
            <pc:sldMk cId="0" sldId="306"/>
            <ac:spMk id="3" creationId="{00000000-0000-0000-0000-000000000000}"/>
          </ac:spMkLst>
        </pc:spChg>
        <pc:picChg chg="mod">
          <ac:chgData name="Melissa Barker" userId="cf966848d7529c51" providerId="LiveId" clId="{A699B2BD-08B9-4D67-9E11-9699DD87A11C}" dt="2020-11-28T17:11:47.414" v="0"/>
          <ac:picMkLst>
            <pc:docMk/>
            <pc:sldMk cId="0" sldId="306"/>
            <ac:picMk id="4" creationId="{00000000-0000-0000-0000-000000000000}"/>
          </ac:picMkLst>
        </pc:picChg>
      </pc:sldChg>
      <pc:sldChg chg="modSp">
        <pc:chgData name="Melissa Barker" userId="cf966848d7529c51" providerId="LiveId" clId="{A699B2BD-08B9-4D67-9E11-9699DD87A11C}" dt="2020-11-28T17:11:47.414" v="0"/>
        <pc:sldMkLst>
          <pc:docMk/>
          <pc:sldMk cId="0" sldId="307"/>
        </pc:sldMkLst>
        <pc:picChg chg="mod">
          <ac:chgData name="Melissa Barker" userId="cf966848d7529c51" providerId="LiveId" clId="{A699B2BD-08B9-4D67-9E11-9699DD87A11C}" dt="2020-11-28T17:11:47.414" v="0"/>
          <ac:picMkLst>
            <pc:docMk/>
            <pc:sldMk cId="0" sldId="307"/>
            <ac:picMk id="4" creationId="{00000000-0000-0000-0000-000000000000}"/>
          </ac:picMkLst>
        </pc:picChg>
      </pc:sldChg>
      <pc:sldChg chg="modSp">
        <pc:chgData name="Melissa Barker" userId="cf966848d7529c51" providerId="LiveId" clId="{A699B2BD-08B9-4D67-9E11-9699DD87A11C}" dt="2020-11-28T17:11:47.414" v="0"/>
        <pc:sldMkLst>
          <pc:docMk/>
          <pc:sldMk cId="0" sldId="308"/>
        </pc:sldMkLst>
        <pc:spChg chg="mod">
          <ac:chgData name="Melissa Barker" userId="cf966848d7529c51" providerId="LiveId" clId="{A699B2BD-08B9-4D67-9E11-9699DD87A11C}" dt="2020-11-28T17:11:47.414" v="0"/>
          <ac:spMkLst>
            <pc:docMk/>
            <pc:sldMk cId="0" sldId="308"/>
            <ac:spMk id="3" creationId="{00000000-0000-0000-0000-000000000000}"/>
          </ac:spMkLst>
        </pc:spChg>
      </pc:sldChg>
      <pc:sldChg chg="modSp">
        <pc:chgData name="Melissa Barker" userId="cf966848d7529c51" providerId="LiveId" clId="{A699B2BD-08B9-4D67-9E11-9699DD87A11C}" dt="2020-11-28T17:11:47.414" v="0"/>
        <pc:sldMkLst>
          <pc:docMk/>
          <pc:sldMk cId="0" sldId="309"/>
        </pc:sldMkLst>
        <pc:spChg chg="mod">
          <ac:chgData name="Melissa Barker" userId="cf966848d7529c51" providerId="LiveId" clId="{A699B2BD-08B9-4D67-9E11-9699DD87A11C}" dt="2020-11-28T17:11:47.414" v="0"/>
          <ac:spMkLst>
            <pc:docMk/>
            <pc:sldMk cId="0" sldId="309"/>
            <ac:spMk id="3" creationId="{00000000-0000-0000-0000-000000000000}"/>
          </ac:spMkLst>
        </pc:spChg>
      </pc:sldChg>
      <pc:sldChg chg="modSp">
        <pc:chgData name="Melissa Barker" userId="cf966848d7529c51" providerId="LiveId" clId="{A699B2BD-08B9-4D67-9E11-9699DD87A11C}" dt="2020-11-28T17:11:47.414" v="0"/>
        <pc:sldMkLst>
          <pc:docMk/>
          <pc:sldMk cId="0" sldId="310"/>
        </pc:sldMkLst>
        <pc:picChg chg="mod">
          <ac:chgData name="Melissa Barker" userId="cf966848d7529c51" providerId="LiveId" clId="{A699B2BD-08B9-4D67-9E11-9699DD87A11C}" dt="2020-11-28T17:11:47.414" v="0"/>
          <ac:picMkLst>
            <pc:docMk/>
            <pc:sldMk cId="0" sldId="310"/>
            <ac:picMk id="4" creationId="{00000000-0000-0000-0000-000000000000}"/>
          </ac:picMkLst>
        </pc:picChg>
      </pc:sldChg>
      <pc:sldChg chg="modSp">
        <pc:chgData name="Melissa Barker" userId="cf966848d7529c51" providerId="LiveId" clId="{A699B2BD-08B9-4D67-9E11-9699DD87A11C}" dt="2020-11-28T17:11:47.414" v="0"/>
        <pc:sldMkLst>
          <pc:docMk/>
          <pc:sldMk cId="0" sldId="311"/>
        </pc:sldMkLst>
        <pc:spChg chg="mod">
          <ac:chgData name="Melissa Barker" userId="cf966848d7529c51" providerId="LiveId" clId="{A699B2BD-08B9-4D67-9E11-9699DD87A11C}" dt="2020-11-28T17:11:47.414" v="0"/>
          <ac:spMkLst>
            <pc:docMk/>
            <pc:sldMk cId="0" sldId="311"/>
            <ac:spMk id="3" creationId="{00000000-0000-0000-0000-000000000000}"/>
          </ac:spMkLst>
        </pc:spChg>
      </pc:sldChg>
      <pc:sldChg chg="modSp">
        <pc:chgData name="Melissa Barker" userId="cf966848d7529c51" providerId="LiveId" clId="{A699B2BD-08B9-4D67-9E11-9699DD87A11C}" dt="2020-11-28T17:11:47.414" v="0"/>
        <pc:sldMkLst>
          <pc:docMk/>
          <pc:sldMk cId="0" sldId="312"/>
        </pc:sldMkLst>
        <pc:spChg chg="mod">
          <ac:chgData name="Melissa Barker" userId="cf966848d7529c51" providerId="LiveId" clId="{A699B2BD-08B9-4D67-9E11-9699DD87A11C}" dt="2020-11-28T17:11:47.414" v="0"/>
          <ac:spMkLst>
            <pc:docMk/>
            <pc:sldMk cId="0" sldId="312"/>
            <ac:spMk id="3" creationId="{00000000-0000-0000-0000-000000000000}"/>
          </ac:spMkLst>
        </pc:spChg>
      </pc:sldChg>
      <pc:sldChg chg="modSp">
        <pc:chgData name="Melissa Barker" userId="cf966848d7529c51" providerId="LiveId" clId="{A699B2BD-08B9-4D67-9E11-9699DD87A11C}" dt="2020-11-28T17:11:47.414" v="0"/>
        <pc:sldMkLst>
          <pc:docMk/>
          <pc:sldMk cId="0" sldId="313"/>
        </pc:sldMkLst>
        <pc:spChg chg="mod">
          <ac:chgData name="Melissa Barker" userId="cf966848d7529c51" providerId="LiveId" clId="{A699B2BD-08B9-4D67-9E11-9699DD87A11C}" dt="2020-11-28T17:11:47.414" v="0"/>
          <ac:spMkLst>
            <pc:docMk/>
            <pc:sldMk cId="0" sldId="313"/>
            <ac:spMk id="2" creationId="{00000000-0000-0000-0000-000000000000}"/>
          </ac:spMkLst>
        </pc:spChg>
      </pc:sldChg>
      <pc:sldChg chg="modSp">
        <pc:chgData name="Melissa Barker" userId="cf966848d7529c51" providerId="LiveId" clId="{A699B2BD-08B9-4D67-9E11-9699DD87A11C}" dt="2020-11-28T17:11:47.414" v="0"/>
        <pc:sldMkLst>
          <pc:docMk/>
          <pc:sldMk cId="0" sldId="314"/>
        </pc:sldMkLst>
        <pc:spChg chg="mod">
          <ac:chgData name="Melissa Barker" userId="cf966848d7529c51" providerId="LiveId" clId="{A699B2BD-08B9-4D67-9E11-9699DD87A11C}" dt="2020-11-28T17:11:47.414" v="0"/>
          <ac:spMkLst>
            <pc:docMk/>
            <pc:sldMk cId="0" sldId="314"/>
            <ac:spMk id="4" creationId="{00000000-0000-0000-0000-000000000000}"/>
          </ac:spMkLst>
        </pc:spChg>
      </pc:sldChg>
      <pc:sldChg chg="modSp">
        <pc:chgData name="Melissa Barker" userId="cf966848d7529c51" providerId="LiveId" clId="{A699B2BD-08B9-4D67-9E11-9699DD87A11C}" dt="2020-11-28T17:11:47.414" v="0"/>
        <pc:sldMkLst>
          <pc:docMk/>
          <pc:sldMk cId="0" sldId="315"/>
        </pc:sldMkLst>
        <pc:spChg chg="mod">
          <ac:chgData name="Melissa Barker" userId="cf966848d7529c51" providerId="LiveId" clId="{A699B2BD-08B9-4D67-9E11-9699DD87A11C}" dt="2020-11-28T17:11:47.414" v="0"/>
          <ac:spMkLst>
            <pc:docMk/>
            <pc:sldMk cId="0" sldId="315"/>
            <ac:spMk id="2" creationId="{00000000-0000-0000-0000-000000000000}"/>
          </ac:spMkLst>
        </pc:spChg>
      </pc:sldChg>
      <pc:sldMasterChg chg="modSp modSldLayout">
        <pc:chgData name="Melissa Barker" userId="cf966848d7529c51" providerId="LiveId" clId="{A699B2BD-08B9-4D67-9E11-9699DD87A11C}" dt="2020-11-28T17:11:47.414" v="0"/>
        <pc:sldMasterMkLst>
          <pc:docMk/>
          <pc:sldMasterMk cId="0" sldId="2147483648"/>
        </pc:sldMasterMkLst>
        <pc:spChg chg="mod">
          <ac:chgData name="Melissa Barker" userId="cf966848d7529c51" providerId="LiveId" clId="{A699B2BD-08B9-4D67-9E11-9699DD87A11C}" dt="2020-11-28T17:11:47.414" v="0"/>
          <ac:spMkLst>
            <pc:docMk/>
            <pc:sldMasterMk cId="0" sldId="2147483648"/>
            <ac:spMk id="2" creationId="{00000000-0000-0000-0000-000000000000}"/>
          </ac:spMkLst>
        </pc:spChg>
        <pc:spChg chg="mod">
          <ac:chgData name="Melissa Barker" userId="cf966848d7529c51" providerId="LiveId" clId="{A699B2BD-08B9-4D67-9E11-9699DD87A11C}" dt="2020-11-28T17:11:47.414" v="0"/>
          <ac:spMkLst>
            <pc:docMk/>
            <pc:sldMasterMk cId="0" sldId="2147483648"/>
            <ac:spMk id="3" creationId="{00000000-0000-0000-0000-000000000000}"/>
          </ac:spMkLst>
        </pc:spChg>
        <pc:spChg chg="mod">
          <ac:chgData name="Melissa Barker" userId="cf966848d7529c51" providerId="LiveId" clId="{A699B2BD-08B9-4D67-9E11-9699DD87A11C}" dt="2020-11-28T17:11:47.414" v="0"/>
          <ac:spMkLst>
            <pc:docMk/>
            <pc:sldMasterMk cId="0" sldId="2147483648"/>
            <ac:spMk id="4" creationId="{00000000-0000-0000-0000-000000000000}"/>
          </ac:spMkLst>
        </pc:spChg>
        <pc:spChg chg="mod">
          <ac:chgData name="Melissa Barker" userId="cf966848d7529c51" providerId="LiveId" clId="{A699B2BD-08B9-4D67-9E11-9699DD87A11C}" dt="2020-11-28T17:11:47.414" v="0"/>
          <ac:spMkLst>
            <pc:docMk/>
            <pc:sldMasterMk cId="0" sldId="2147483648"/>
            <ac:spMk id="5" creationId="{00000000-0000-0000-0000-000000000000}"/>
          </ac:spMkLst>
        </pc:spChg>
        <pc:spChg chg="mod">
          <ac:chgData name="Melissa Barker" userId="cf966848d7529c51" providerId="LiveId" clId="{A699B2BD-08B9-4D67-9E11-9699DD87A11C}" dt="2020-11-28T17:11:47.414" v="0"/>
          <ac:spMkLst>
            <pc:docMk/>
            <pc:sldMasterMk cId="0" sldId="2147483648"/>
            <ac:spMk id="6" creationId="{00000000-0000-0000-0000-000000000000}"/>
          </ac:spMkLst>
        </pc:spChg>
        <pc:sldLayoutChg chg="modSp">
          <pc:chgData name="Melissa Barker" userId="cf966848d7529c51" providerId="LiveId" clId="{A699B2BD-08B9-4D67-9E11-9699DD87A11C}" dt="2020-11-28T17:11:47.414" v="0"/>
          <pc:sldLayoutMkLst>
            <pc:docMk/>
            <pc:sldMasterMk cId="0" sldId="2147483648"/>
            <pc:sldLayoutMk cId="0" sldId="2147483649"/>
          </pc:sldLayoutMkLst>
          <pc:spChg chg="mod">
            <ac:chgData name="Melissa Barker" userId="cf966848d7529c51" providerId="LiveId" clId="{A699B2BD-08B9-4D67-9E11-9699DD87A11C}" dt="2020-11-28T17:11:47.414" v="0"/>
            <ac:spMkLst>
              <pc:docMk/>
              <pc:sldMasterMk cId="0" sldId="2147483648"/>
              <pc:sldLayoutMk cId="0" sldId="2147483649"/>
              <ac:spMk id="2"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49"/>
              <ac:spMk id="3" creationId="{00000000-0000-0000-0000-000000000000}"/>
            </ac:spMkLst>
          </pc:spChg>
        </pc:sldLayoutChg>
        <pc:sldLayoutChg chg="modSp">
          <pc:chgData name="Melissa Barker" userId="cf966848d7529c51" providerId="LiveId" clId="{A699B2BD-08B9-4D67-9E11-9699DD87A11C}" dt="2020-11-28T17:11:47.414" v="0"/>
          <pc:sldLayoutMkLst>
            <pc:docMk/>
            <pc:sldMasterMk cId="0" sldId="2147483648"/>
            <pc:sldLayoutMk cId="0" sldId="2147483651"/>
          </pc:sldLayoutMkLst>
          <pc:spChg chg="mod">
            <ac:chgData name="Melissa Barker" userId="cf966848d7529c51" providerId="LiveId" clId="{A699B2BD-08B9-4D67-9E11-9699DD87A11C}" dt="2020-11-28T17:11:47.414" v="0"/>
            <ac:spMkLst>
              <pc:docMk/>
              <pc:sldMasterMk cId="0" sldId="2147483648"/>
              <pc:sldLayoutMk cId="0" sldId="2147483651"/>
              <ac:spMk id="2"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51"/>
              <ac:spMk id="3" creationId="{00000000-0000-0000-0000-000000000000}"/>
            </ac:spMkLst>
          </pc:spChg>
        </pc:sldLayoutChg>
        <pc:sldLayoutChg chg="modSp">
          <pc:chgData name="Melissa Barker" userId="cf966848d7529c51" providerId="LiveId" clId="{A699B2BD-08B9-4D67-9E11-9699DD87A11C}" dt="2020-11-28T17:11:47.414" v="0"/>
          <pc:sldLayoutMkLst>
            <pc:docMk/>
            <pc:sldMasterMk cId="0" sldId="2147483648"/>
            <pc:sldLayoutMk cId="0" sldId="2147483652"/>
          </pc:sldLayoutMkLst>
          <pc:spChg chg="mod">
            <ac:chgData name="Melissa Barker" userId="cf966848d7529c51" providerId="LiveId" clId="{A699B2BD-08B9-4D67-9E11-9699DD87A11C}" dt="2020-11-28T17:11:47.414" v="0"/>
            <ac:spMkLst>
              <pc:docMk/>
              <pc:sldMasterMk cId="0" sldId="2147483648"/>
              <pc:sldLayoutMk cId="0" sldId="2147483652"/>
              <ac:spMk id="3"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52"/>
              <ac:spMk id="4" creationId="{00000000-0000-0000-0000-000000000000}"/>
            </ac:spMkLst>
          </pc:spChg>
        </pc:sldLayoutChg>
        <pc:sldLayoutChg chg="modSp">
          <pc:chgData name="Melissa Barker" userId="cf966848d7529c51" providerId="LiveId" clId="{A699B2BD-08B9-4D67-9E11-9699DD87A11C}" dt="2020-11-28T17:11:47.414" v="0"/>
          <pc:sldLayoutMkLst>
            <pc:docMk/>
            <pc:sldMasterMk cId="0" sldId="2147483648"/>
            <pc:sldLayoutMk cId="0" sldId="2147483653"/>
          </pc:sldLayoutMkLst>
          <pc:spChg chg="mod">
            <ac:chgData name="Melissa Barker" userId="cf966848d7529c51" providerId="LiveId" clId="{A699B2BD-08B9-4D67-9E11-9699DD87A11C}" dt="2020-11-28T17:11:47.414" v="0"/>
            <ac:spMkLst>
              <pc:docMk/>
              <pc:sldMasterMk cId="0" sldId="2147483648"/>
              <pc:sldLayoutMk cId="0" sldId="2147483653"/>
              <ac:spMk id="3"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53"/>
              <ac:spMk id="4"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53"/>
              <ac:spMk id="5"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53"/>
              <ac:spMk id="6" creationId="{00000000-0000-0000-0000-000000000000}"/>
            </ac:spMkLst>
          </pc:spChg>
        </pc:sldLayoutChg>
        <pc:sldLayoutChg chg="modSp">
          <pc:chgData name="Melissa Barker" userId="cf966848d7529c51" providerId="LiveId" clId="{A699B2BD-08B9-4D67-9E11-9699DD87A11C}" dt="2020-11-28T17:11:47.414" v="0"/>
          <pc:sldLayoutMkLst>
            <pc:docMk/>
            <pc:sldMasterMk cId="0" sldId="2147483648"/>
            <pc:sldLayoutMk cId="0" sldId="2147483656"/>
          </pc:sldLayoutMkLst>
          <pc:spChg chg="mod">
            <ac:chgData name="Melissa Barker" userId="cf966848d7529c51" providerId="LiveId" clId="{A699B2BD-08B9-4D67-9E11-9699DD87A11C}" dt="2020-11-28T17:11:47.414" v="0"/>
            <ac:spMkLst>
              <pc:docMk/>
              <pc:sldMasterMk cId="0" sldId="2147483648"/>
              <pc:sldLayoutMk cId="0" sldId="2147483656"/>
              <ac:spMk id="2"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56"/>
              <ac:spMk id="3"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56"/>
              <ac:spMk id="4" creationId="{00000000-0000-0000-0000-000000000000}"/>
            </ac:spMkLst>
          </pc:spChg>
        </pc:sldLayoutChg>
        <pc:sldLayoutChg chg="modSp">
          <pc:chgData name="Melissa Barker" userId="cf966848d7529c51" providerId="LiveId" clId="{A699B2BD-08B9-4D67-9E11-9699DD87A11C}" dt="2020-11-28T17:11:47.414" v="0"/>
          <pc:sldLayoutMkLst>
            <pc:docMk/>
            <pc:sldMasterMk cId="0" sldId="2147483648"/>
            <pc:sldLayoutMk cId="0" sldId="2147483657"/>
          </pc:sldLayoutMkLst>
          <pc:spChg chg="mod">
            <ac:chgData name="Melissa Barker" userId="cf966848d7529c51" providerId="LiveId" clId="{A699B2BD-08B9-4D67-9E11-9699DD87A11C}" dt="2020-11-28T17:11:47.414" v="0"/>
            <ac:spMkLst>
              <pc:docMk/>
              <pc:sldMasterMk cId="0" sldId="2147483648"/>
              <pc:sldLayoutMk cId="0" sldId="2147483657"/>
              <ac:spMk id="2"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57"/>
              <ac:spMk id="3"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57"/>
              <ac:spMk id="4" creationId="{00000000-0000-0000-0000-000000000000}"/>
            </ac:spMkLst>
          </pc:spChg>
        </pc:sldLayoutChg>
        <pc:sldLayoutChg chg="modSp">
          <pc:chgData name="Melissa Barker" userId="cf966848d7529c51" providerId="LiveId" clId="{A699B2BD-08B9-4D67-9E11-9699DD87A11C}" dt="2020-11-28T17:11:47.414" v="0"/>
          <pc:sldLayoutMkLst>
            <pc:docMk/>
            <pc:sldMasterMk cId="0" sldId="2147483648"/>
            <pc:sldLayoutMk cId="0" sldId="2147483659"/>
          </pc:sldLayoutMkLst>
          <pc:spChg chg="mod">
            <ac:chgData name="Melissa Barker" userId="cf966848d7529c51" providerId="LiveId" clId="{A699B2BD-08B9-4D67-9E11-9699DD87A11C}" dt="2020-11-28T17:11:47.414" v="0"/>
            <ac:spMkLst>
              <pc:docMk/>
              <pc:sldMasterMk cId="0" sldId="2147483648"/>
              <pc:sldLayoutMk cId="0" sldId="2147483659"/>
              <ac:spMk id="2" creationId="{00000000-0000-0000-0000-000000000000}"/>
            </ac:spMkLst>
          </pc:spChg>
          <pc:spChg chg="mod">
            <ac:chgData name="Melissa Barker" userId="cf966848d7529c51" providerId="LiveId" clId="{A699B2BD-08B9-4D67-9E11-9699DD87A11C}" dt="2020-11-28T17:11:47.414" v="0"/>
            <ac:spMkLst>
              <pc:docMk/>
              <pc:sldMasterMk cId="0" sldId="2147483648"/>
              <pc:sldLayoutMk cId="0" sldId="2147483659"/>
              <ac:spMk id="3" creationId="{00000000-0000-0000-0000-000000000000}"/>
            </ac:spMkLst>
          </pc:spChg>
        </pc:sldLayoutChg>
      </pc:sldMasterChg>
    </pc:docChg>
  </pc:docChgLst>
  <pc:docChgLst>
    <pc:chgData name="Melissa Barker" userId="cf966848d7529c51" providerId="LiveId" clId="{CFFDF4FF-1818-4D7C-AA25-7AC0759BFAC1}"/>
    <pc:docChg chg="modSld modMainMaster">
      <pc:chgData name="Melissa Barker" userId="cf966848d7529c51" providerId="LiveId" clId="{CFFDF4FF-1818-4D7C-AA25-7AC0759BFAC1}" dt="2020-11-23T18:28:51.399" v="1"/>
      <pc:docMkLst>
        <pc:docMk/>
      </pc:docMkLst>
      <pc:sldChg chg="modSp">
        <pc:chgData name="Melissa Barker" userId="cf966848d7529c51" providerId="LiveId" clId="{CFFDF4FF-1818-4D7C-AA25-7AC0759BFAC1}" dt="2020-11-23T18:28:51.399" v="1"/>
        <pc:sldMkLst>
          <pc:docMk/>
          <pc:sldMk cId="0" sldId="256"/>
        </pc:sldMkLst>
        <pc:spChg chg="mod">
          <ac:chgData name="Melissa Barker" userId="cf966848d7529c51" providerId="LiveId" clId="{CFFDF4FF-1818-4D7C-AA25-7AC0759BFAC1}" dt="2020-11-23T18:28:51.399" v="1"/>
          <ac:spMkLst>
            <pc:docMk/>
            <pc:sldMk cId="0" sldId="256"/>
            <ac:spMk id="2" creationId="{00000000-0000-0000-0000-000000000000}"/>
          </ac:spMkLst>
        </pc:spChg>
        <pc:spChg chg="mod">
          <ac:chgData name="Melissa Barker" userId="cf966848d7529c51" providerId="LiveId" clId="{CFFDF4FF-1818-4D7C-AA25-7AC0759BFAC1}" dt="2020-11-23T18:28:51.399" v="1"/>
          <ac:spMkLst>
            <pc:docMk/>
            <pc:sldMk cId="0" sldId="256"/>
            <ac:spMk id="3" creationId="{00000000-0000-0000-0000-000000000000}"/>
          </ac:spMkLst>
        </pc:spChg>
        <pc:spChg chg="mod">
          <ac:chgData name="Melissa Barker" userId="cf966848d7529c51" providerId="LiveId" clId="{CFFDF4FF-1818-4D7C-AA25-7AC0759BFAC1}" dt="2020-11-23T18:28:51.399" v="1"/>
          <ac:spMkLst>
            <pc:docMk/>
            <pc:sldMk cId="0" sldId="256"/>
            <ac:spMk id="4" creationId="{00000000-0000-0000-0000-000000000000}"/>
          </ac:spMkLst>
        </pc:spChg>
        <pc:picChg chg="mod">
          <ac:chgData name="Melissa Barker" userId="cf966848d7529c51" providerId="LiveId" clId="{CFFDF4FF-1818-4D7C-AA25-7AC0759BFAC1}" dt="2020-11-23T18:28:51.399" v="1"/>
          <ac:picMkLst>
            <pc:docMk/>
            <pc:sldMk cId="0" sldId="256"/>
            <ac:picMk id="8" creationId="{00000000-0000-0000-0000-000000000000}"/>
          </ac:picMkLst>
        </pc:picChg>
      </pc:sldChg>
      <pc:sldChg chg="modSp">
        <pc:chgData name="Melissa Barker" userId="cf966848d7529c51" providerId="LiveId" clId="{CFFDF4FF-1818-4D7C-AA25-7AC0759BFAC1}" dt="2020-11-23T18:28:51.399" v="1"/>
        <pc:sldMkLst>
          <pc:docMk/>
          <pc:sldMk cId="0" sldId="257"/>
        </pc:sldMkLst>
        <pc:spChg chg="mod">
          <ac:chgData name="Melissa Barker" userId="cf966848d7529c51" providerId="LiveId" clId="{CFFDF4FF-1818-4D7C-AA25-7AC0759BFAC1}" dt="2020-11-23T18:28:51.399" v="1"/>
          <ac:spMkLst>
            <pc:docMk/>
            <pc:sldMk cId="0" sldId="257"/>
            <ac:spMk id="2" creationId="{00000000-0000-0000-0000-000000000000}"/>
          </ac:spMkLst>
        </pc:spChg>
      </pc:sldChg>
      <pc:sldChg chg="modSp">
        <pc:chgData name="Melissa Barker" userId="cf966848d7529c51" providerId="LiveId" clId="{CFFDF4FF-1818-4D7C-AA25-7AC0759BFAC1}" dt="2020-11-23T18:28:51.399" v="1"/>
        <pc:sldMkLst>
          <pc:docMk/>
          <pc:sldMk cId="0" sldId="258"/>
        </pc:sldMkLst>
        <pc:spChg chg="mod">
          <ac:chgData name="Melissa Barker" userId="cf966848d7529c51" providerId="LiveId" clId="{CFFDF4FF-1818-4D7C-AA25-7AC0759BFAC1}" dt="2020-11-23T18:28:51.399" v="1"/>
          <ac:spMkLst>
            <pc:docMk/>
            <pc:sldMk cId="0" sldId="258"/>
            <ac:spMk id="3" creationId="{00000000-0000-0000-0000-000000000000}"/>
          </ac:spMkLst>
        </pc:spChg>
        <pc:spChg chg="mod">
          <ac:chgData name="Melissa Barker" userId="cf966848d7529c51" providerId="LiveId" clId="{CFFDF4FF-1818-4D7C-AA25-7AC0759BFAC1}" dt="2020-11-23T18:28:51.399" v="1"/>
          <ac:spMkLst>
            <pc:docMk/>
            <pc:sldMk cId="0" sldId="258"/>
            <ac:spMk id="5" creationId="{00000000-0000-0000-0000-000000000000}"/>
          </ac:spMkLst>
        </pc:spChg>
        <pc:picChg chg="mod">
          <ac:chgData name="Melissa Barker" userId="cf966848d7529c51" providerId="LiveId" clId="{CFFDF4FF-1818-4D7C-AA25-7AC0759BFAC1}" dt="2020-11-23T18:28:51.399" v="1"/>
          <ac:picMkLst>
            <pc:docMk/>
            <pc:sldMk cId="0" sldId="258"/>
            <ac:picMk id="4" creationId="{00000000-0000-0000-0000-000000000000}"/>
          </ac:picMkLst>
        </pc:picChg>
      </pc:sldChg>
      <pc:sldChg chg="modSp">
        <pc:chgData name="Melissa Barker" userId="cf966848d7529c51" providerId="LiveId" clId="{CFFDF4FF-1818-4D7C-AA25-7AC0759BFAC1}" dt="2020-11-23T18:28:51.399" v="1"/>
        <pc:sldMkLst>
          <pc:docMk/>
          <pc:sldMk cId="0" sldId="259"/>
        </pc:sldMkLst>
        <pc:spChg chg="mod">
          <ac:chgData name="Melissa Barker" userId="cf966848d7529c51" providerId="LiveId" clId="{CFFDF4FF-1818-4D7C-AA25-7AC0759BFAC1}" dt="2020-11-23T18:28:51.399" v="1"/>
          <ac:spMkLst>
            <pc:docMk/>
            <pc:sldMk cId="0" sldId="259"/>
            <ac:spMk id="3" creationId="{00000000-0000-0000-0000-000000000000}"/>
          </ac:spMkLst>
        </pc:spChg>
        <pc:spChg chg="mod">
          <ac:chgData name="Melissa Barker" userId="cf966848d7529c51" providerId="LiveId" clId="{CFFDF4FF-1818-4D7C-AA25-7AC0759BFAC1}" dt="2020-11-23T18:28:51.399" v="1"/>
          <ac:spMkLst>
            <pc:docMk/>
            <pc:sldMk cId="0" sldId="259"/>
            <ac:spMk id="5" creationId="{00000000-0000-0000-0000-000000000000}"/>
          </ac:spMkLst>
        </pc:spChg>
        <pc:picChg chg="mod">
          <ac:chgData name="Melissa Barker" userId="cf966848d7529c51" providerId="LiveId" clId="{CFFDF4FF-1818-4D7C-AA25-7AC0759BFAC1}" dt="2020-11-23T18:28:51.399" v="1"/>
          <ac:picMkLst>
            <pc:docMk/>
            <pc:sldMk cId="0" sldId="259"/>
            <ac:picMk id="4" creationId="{00000000-0000-0000-0000-000000000000}"/>
          </ac:picMkLst>
        </pc:picChg>
      </pc:sldChg>
      <pc:sldChg chg="modSp">
        <pc:chgData name="Melissa Barker" userId="cf966848d7529c51" providerId="LiveId" clId="{CFFDF4FF-1818-4D7C-AA25-7AC0759BFAC1}" dt="2020-11-23T18:28:51.399" v="1"/>
        <pc:sldMkLst>
          <pc:docMk/>
          <pc:sldMk cId="0" sldId="260"/>
        </pc:sldMkLst>
        <pc:spChg chg="mod">
          <ac:chgData name="Melissa Barker" userId="cf966848d7529c51" providerId="LiveId" clId="{CFFDF4FF-1818-4D7C-AA25-7AC0759BFAC1}" dt="2020-11-23T18:28:51.399" v="1"/>
          <ac:spMkLst>
            <pc:docMk/>
            <pc:sldMk cId="0" sldId="260"/>
            <ac:spMk id="3" creationId="{00000000-0000-0000-0000-000000000000}"/>
          </ac:spMkLst>
        </pc:spChg>
      </pc:sldChg>
      <pc:sldChg chg="modSp">
        <pc:chgData name="Melissa Barker" userId="cf966848d7529c51" providerId="LiveId" clId="{CFFDF4FF-1818-4D7C-AA25-7AC0759BFAC1}" dt="2020-11-23T18:28:51.399" v="1"/>
        <pc:sldMkLst>
          <pc:docMk/>
          <pc:sldMk cId="0" sldId="261"/>
        </pc:sldMkLst>
        <pc:spChg chg="mod">
          <ac:chgData name="Melissa Barker" userId="cf966848d7529c51" providerId="LiveId" clId="{CFFDF4FF-1818-4D7C-AA25-7AC0759BFAC1}" dt="2020-11-23T18:28:51.399" v="1"/>
          <ac:spMkLst>
            <pc:docMk/>
            <pc:sldMk cId="0" sldId="261"/>
            <ac:spMk id="7" creationId="{00000000-0000-0000-0000-000000000000}"/>
          </ac:spMkLst>
        </pc:spChg>
        <pc:picChg chg="mod">
          <ac:chgData name="Melissa Barker" userId="cf966848d7529c51" providerId="LiveId" clId="{CFFDF4FF-1818-4D7C-AA25-7AC0759BFAC1}" dt="2020-11-23T18:28:51.399" v="1"/>
          <ac:picMkLst>
            <pc:docMk/>
            <pc:sldMk cId="0" sldId="261"/>
            <ac:picMk id="5" creationId="{00000000-0000-0000-0000-000000000000}"/>
          </ac:picMkLst>
        </pc:picChg>
      </pc:sldChg>
      <pc:sldChg chg="modSp">
        <pc:chgData name="Melissa Barker" userId="cf966848d7529c51" providerId="LiveId" clId="{CFFDF4FF-1818-4D7C-AA25-7AC0759BFAC1}" dt="2020-11-23T18:28:51.399" v="1"/>
        <pc:sldMkLst>
          <pc:docMk/>
          <pc:sldMk cId="0" sldId="262"/>
        </pc:sldMkLst>
        <pc:spChg chg="mod">
          <ac:chgData name="Melissa Barker" userId="cf966848d7529c51" providerId="LiveId" clId="{CFFDF4FF-1818-4D7C-AA25-7AC0759BFAC1}" dt="2020-11-23T18:28:51.399" v="1"/>
          <ac:spMkLst>
            <pc:docMk/>
            <pc:sldMk cId="0" sldId="262"/>
            <ac:spMk id="3" creationId="{00000000-0000-0000-0000-000000000000}"/>
          </ac:spMkLst>
        </pc:spChg>
      </pc:sldChg>
      <pc:sldChg chg="modSp">
        <pc:chgData name="Melissa Barker" userId="cf966848d7529c51" providerId="LiveId" clId="{CFFDF4FF-1818-4D7C-AA25-7AC0759BFAC1}" dt="2020-11-23T18:28:51.399" v="1"/>
        <pc:sldMkLst>
          <pc:docMk/>
          <pc:sldMk cId="0" sldId="263"/>
        </pc:sldMkLst>
        <pc:spChg chg="mod">
          <ac:chgData name="Melissa Barker" userId="cf966848d7529c51" providerId="LiveId" clId="{CFFDF4FF-1818-4D7C-AA25-7AC0759BFAC1}" dt="2020-11-23T18:28:51.399" v="1"/>
          <ac:spMkLst>
            <pc:docMk/>
            <pc:sldMk cId="0" sldId="263"/>
            <ac:spMk id="5" creationId="{00000000-0000-0000-0000-000000000000}"/>
          </ac:spMkLst>
        </pc:spChg>
        <pc:spChg chg="mod">
          <ac:chgData name="Melissa Barker" userId="cf966848d7529c51" providerId="LiveId" clId="{CFFDF4FF-1818-4D7C-AA25-7AC0759BFAC1}" dt="2020-11-23T18:28:51.399" v="1"/>
          <ac:spMkLst>
            <pc:docMk/>
            <pc:sldMk cId="0" sldId="263"/>
            <ac:spMk id="6" creationId="{00000000-0000-0000-0000-000000000000}"/>
          </ac:spMkLst>
        </pc:spChg>
        <pc:picChg chg="mod">
          <ac:chgData name="Melissa Barker" userId="cf966848d7529c51" providerId="LiveId" clId="{CFFDF4FF-1818-4D7C-AA25-7AC0759BFAC1}" dt="2020-11-23T18:28:51.399" v="1"/>
          <ac:picMkLst>
            <pc:docMk/>
            <pc:sldMk cId="0" sldId="263"/>
            <ac:picMk id="4" creationId="{00000000-0000-0000-0000-000000000000}"/>
          </ac:picMkLst>
        </pc:picChg>
      </pc:sldChg>
      <pc:sldChg chg="modSp">
        <pc:chgData name="Melissa Barker" userId="cf966848d7529c51" providerId="LiveId" clId="{CFFDF4FF-1818-4D7C-AA25-7AC0759BFAC1}" dt="2020-11-23T18:28:51.399" v="1"/>
        <pc:sldMkLst>
          <pc:docMk/>
          <pc:sldMk cId="0" sldId="264"/>
        </pc:sldMkLst>
        <pc:spChg chg="mod">
          <ac:chgData name="Melissa Barker" userId="cf966848d7529c51" providerId="LiveId" clId="{CFFDF4FF-1818-4D7C-AA25-7AC0759BFAC1}" dt="2020-11-23T18:28:51.399" v="1"/>
          <ac:spMkLst>
            <pc:docMk/>
            <pc:sldMk cId="0" sldId="264"/>
            <ac:spMk id="3" creationId="{00000000-0000-0000-0000-000000000000}"/>
          </ac:spMkLst>
        </pc:spChg>
      </pc:sldChg>
      <pc:sldChg chg="modSp">
        <pc:chgData name="Melissa Barker" userId="cf966848d7529c51" providerId="LiveId" clId="{CFFDF4FF-1818-4D7C-AA25-7AC0759BFAC1}" dt="2020-11-23T18:28:51.399" v="1"/>
        <pc:sldMkLst>
          <pc:docMk/>
          <pc:sldMk cId="0" sldId="265"/>
        </pc:sldMkLst>
        <pc:picChg chg="mod">
          <ac:chgData name="Melissa Barker" userId="cf966848d7529c51" providerId="LiveId" clId="{CFFDF4FF-1818-4D7C-AA25-7AC0759BFAC1}" dt="2020-11-23T18:28:51.399" v="1"/>
          <ac:picMkLst>
            <pc:docMk/>
            <pc:sldMk cId="0" sldId="265"/>
            <ac:picMk id="4" creationId="{00000000-0000-0000-0000-000000000000}"/>
          </ac:picMkLst>
        </pc:picChg>
      </pc:sldChg>
      <pc:sldChg chg="modSp">
        <pc:chgData name="Melissa Barker" userId="cf966848d7529c51" providerId="LiveId" clId="{CFFDF4FF-1818-4D7C-AA25-7AC0759BFAC1}" dt="2020-11-23T18:28:51.399" v="1"/>
        <pc:sldMkLst>
          <pc:docMk/>
          <pc:sldMk cId="0" sldId="267"/>
        </pc:sldMkLst>
        <pc:spChg chg="mod">
          <ac:chgData name="Melissa Barker" userId="cf966848d7529c51" providerId="LiveId" clId="{CFFDF4FF-1818-4D7C-AA25-7AC0759BFAC1}" dt="2020-11-23T18:28:51.399" v="1"/>
          <ac:spMkLst>
            <pc:docMk/>
            <pc:sldMk cId="0" sldId="267"/>
            <ac:spMk id="3" creationId="{00000000-0000-0000-0000-000000000000}"/>
          </ac:spMkLst>
        </pc:spChg>
      </pc:sldChg>
      <pc:sldChg chg="modSp">
        <pc:chgData name="Melissa Barker" userId="cf966848d7529c51" providerId="LiveId" clId="{CFFDF4FF-1818-4D7C-AA25-7AC0759BFAC1}" dt="2020-11-23T18:28:51.399" v="1"/>
        <pc:sldMkLst>
          <pc:docMk/>
          <pc:sldMk cId="0" sldId="268"/>
        </pc:sldMkLst>
        <pc:spChg chg="mod">
          <ac:chgData name="Melissa Barker" userId="cf966848d7529c51" providerId="LiveId" clId="{CFFDF4FF-1818-4D7C-AA25-7AC0759BFAC1}" dt="2020-11-23T18:28:51.399" v="1"/>
          <ac:spMkLst>
            <pc:docMk/>
            <pc:sldMk cId="0" sldId="268"/>
            <ac:spMk id="3" creationId="{00000000-0000-0000-0000-000000000000}"/>
          </ac:spMkLst>
        </pc:spChg>
        <pc:spChg chg="mod">
          <ac:chgData name="Melissa Barker" userId="cf966848d7529c51" providerId="LiveId" clId="{CFFDF4FF-1818-4D7C-AA25-7AC0759BFAC1}" dt="2020-11-23T18:28:51.399" v="1"/>
          <ac:spMkLst>
            <pc:docMk/>
            <pc:sldMk cId="0" sldId="268"/>
            <ac:spMk id="5" creationId="{00000000-0000-0000-0000-000000000000}"/>
          </ac:spMkLst>
        </pc:spChg>
        <pc:picChg chg="mod">
          <ac:chgData name="Melissa Barker" userId="cf966848d7529c51" providerId="LiveId" clId="{CFFDF4FF-1818-4D7C-AA25-7AC0759BFAC1}" dt="2020-11-23T18:28:51.399" v="1"/>
          <ac:picMkLst>
            <pc:docMk/>
            <pc:sldMk cId="0" sldId="268"/>
            <ac:picMk id="4" creationId="{00000000-0000-0000-0000-000000000000}"/>
          </ac:picMkLst>
        </pc:picChg>
      </pc:sldChg>
      <pc:sldChg chg="modSp">
        <pc:chgData name="Melissa Barker" userId="cf966848d7529c51" providerId="LiveId" clId="{CFFDF4FF-1818-4D7C-AA25-7AC0759BFAC1}" dt="2020-11-23T18:28:51.399" v="1"/>
        <pc:sldMkLst>
          <pc:docMk/>
          <pc:sldMk cId="0" sldId="269"/>
        </pc:sldMkLst>
        <pc:spChg chg="mod">
          <ac:chgData name="Melissa Barker" userId="cf966848d7529c51" providerId="LiveId" clId="{CFFDF4FF-1818-4D7C-AA25-7AC0759BFAC1}" dt="2020-11-23T18:28:51.399" v="1"/>
          <ac:spMkLst>
            <pc:docMk/>
            <pc:sldMk cId="0" sldId="269"/>
            <ac:spMk id="3" creationId="{00000000-0000-0000-0000-000000000000}"/>
          </ac:spMkLst>
        </pc:spChg>
        <pc:spChg chg="mod">
          <ac:chgData name="Melissa Barker" userId="cf966848d7529c51" providerId="LiveId" clId="{CFFDF4FF-1818-4D7C-AA25-7AC0759BFAC1}" dt="2020-11-23T18:28:51.399" v="1"/>
          <ac:spMkLst>
            <pc:docMk/>
            <pc:sldMk cId="0" sldId="269"/>
            <ac:spMk id="5" creationId="{00000000-0000-0000-0000-000000000000}"/>
          </ac:spMkLst>
        </pc:spChg>
        <pc:picChg chg="mod">
          <ac:chgData name="Melissa Barker" userId="cf966848d7529c51" providerId="LiveId" clId="{CFFDF4FF-1818-4D7C-AA25-7AC0759BFAC1}" dt="2020-11-23T18:28:51.399" v="1"/>
          <ac:picMkLst>
            <pc:docMk/>
            <pc:sldMk cId="0" sldId="269"/>
            <ac:picMk id="4" creationId="{00000000-0000-0000-0000-000000000000}"/>
          </ac:picMkLst>
        </pc:picChg>
      </pc:sldChg>
      <pc:sldChg chg="modSp">
        <pc:chgData name="Melissa Barker" userId="cf966848d7529c51" providerId="LiveId" clId="{CFFDF4FF-1818-4D7C-AA25-7AC0759BFAC1}" dt="2020-11-23T18:28:51.399" v="1"/>
        <pc:sldMkLst>
          <pc:docMk/>
          <pc:sldMk cId="0" sldId="271"/>
        </pc:sldMkLst>
        <pc:spChg chg="mod">
          <ac:chgData name="Melissa Barker" userId="cf966848d7529c51" providerId="LiveId" clId="{CFFDF4FF-1818-4D7C-AA25-7AC0759BFAC1}" dt="2020-11-23T18:28:51.399" v="1"/>
          <ac:spMkLst>
            <pc:docMk/>
            <pc:sldMk cId="0" sldId="271"/>
            <ac:spMk id="3" creationId="{00000000-0000-0000-0000-000000000000}"/>
          </ac:spMkLst>
        </pc:spChg>
        <pc:spChg chg="mod">
          <ac:chgData name="Melissa Barker" userId="cf966848d7529c51" providerId="LiveId" clId="{CFFDF4FF-1818-4D7C-AA25-7AC0759BFAC1}" dt="2020-11-23T18:28:51.399" v="1"/>
          <ac:spMkLst>
            <pc:docMk/>
            <pc:sldMk cId="0" sldId="271"/>
            <ac:spMk id="5" creationId="{00000000-0000-0000-0000-000000000000}"/>
          </ac:spMkLst>
        </pc:spChg>
        <pc:picChg chg="mod">
          <ac:chgData name="Melissa Barker" userId="cf966848d7529c51" providerId="LiveId" clId="{CFFDF4FF-1818-4D7C-AA25-7AC0759BFAC1}" dt="2020-11-23T18:28:51.399" v="1"/>
          <ac:picMkLst>
            <pc:docMk/>
            <pc:sldMk cId="0" sldId="271"/>
            <ac:picMk id="4" creationId="{00000000-0000-0000-0000-000000000000}"/>
          </ac:picMkLst>
        </pc:picChg>
      </pc:sldChg>
      <pc:sldChg chg="modSp">
        <pc:chgData name="Melissa Barker" userId="cf966848d7529c51" providerId="LiveId" clId="{CFFDF4FF-1818-4D7C-AA25-7AC0759BFAC1}" dt="2020-11-23T18:28:51.399" v="1"/>
        <pc:sldMkLst>
          <pc:docMk/>
          <pc:sldMk cId="0" sldId="272"/>
        </pc:sldMkLst>
        <pc:spChg chg="mod">
          <ac:chgData name="Melissa Barker" userId="cf966848d7529c51" providerId="LiveId" clId="{CFFDF4FF-1818-4D7C-AA25-7AC0759BFAC1}" dt="2020-11-23T18:28:51.399" v="1"/>
          <ac:spMkLst>
            <pc:docMk/>
            <pc:sldMk cId="0" sldId="272"/>
            <ac:spMk id="3" creationId="{00000000-0000-0000-0000-000000000000}"/>
          </ac:spMkLst>
        </pc:spChg>
        <pc:spChg chg="mod">
          <ac:chgData name="Melissa Barker" userId="cf966848d7529c51" providerId="LiveId" clId="{CFFDF4FF-1818-4D7C-AA25-7AC0759BFAC1}" dt="2020-11-23T18:28:51.399" v="1"/>
          <ac:spMkLst>
            <pc:docMk/>
            <pc:sldMk cId="0" sldId="272"/>
            <ac:spMk id="5" creationId="{00000000-0000-0000-0000-000000000000}"/>
          </ac:spMkLst>
        </pc:spChg>
        <pc:picChg chg="mod">
          <ac:chgData name="Melissa Barker" userId="cf966848d7529c51" providerId="LiveId" clId="{CFFDF4FF-1818-4D7C-AA25-7AC0759BFAC1}" dt="2020-11-23T18:28:51.399" v="1"/>
          <ac:picMkLst>
            <pc:docMk/>
            <pc:sldMk cId="0" sldId="272"/>
            <ac:picMk id="4" creationId="{00000000-0000-0000-0000-000000000000}"/>
          </ac:picMkLst>
        </pc:picChg>
      </pc:sldChg>
      <pc:sldChg chg="modSp">
        <pc:chgData name="Melissa Barker" userId="cf966848d7529c51" providerId="LiveId" clId="{CFFDF4FF-1818-4D7C-AA25-7AC0759BFAC1}" dt="2020-11-23T18:28:51.399" v="1"/>
        <pc:sldMkLst>
          <pc:docMk/>
          <pc:sldMk cId="0" sldId="274"/>
        </pc:sldMkLst>
        <pc:spChg chg="mod">
          <ac:chgData name="Melissa Barker" userId="cf966848d7529c51" providerId="LiveId" clId="{CFFDF4FF-1818-4D7C-AA25-7AC0759BFAC1}" dt="2020-11-23T18:28:51.399" v="1"/>
          <ac:spMkLst>
            <pc:docMk/>
            <pc:sldMk cId="0" sldId="274"/>
            <ac:spMk id="3" creationId="{00000000-0000-0000-0000-000000000000}"/>
          </ac:spMkLst>
        </pc:spChg>
      </pc:sldChg>
      <pc:sldChg chg="modSp">
        <pc:chgData name="Melissa Barker" userId="cf966848d7529c51" providerId="LiveId" clId="{CFFDF4FF-1818-4D7C-AA25-7AC0759BFAC1}" dt="2020-11-23T18:28:51.399" v="1"/>
        <pc:sldMkLst>
          <pc:docMk/>
          <pc:sldMk cId="0" sldId="275"/>
        </pc:sldMkLst>
        <pc:spChg chg="mod">
          <ac:chgData name="Melissa Barker" userId="cf966848d7529c51" providerId="LiveId" clId="{CFFDF4FF-1818-4D7C-AA25-7AC0759BFAC1}" dt="2020-11-23T18:28:51.399" v="1"/>
          <ac:spMkLst>
            <pc:docMk/>
            <pc:sldMk cId="0" sldId="275"/>
            <ac:spMk id="3" creationId="{00000000-0000-0000-0000-000000000000}"/>
          </ac:spMkLst>
        </pc:spChg>
      </pc:sldChg>
      <pc:sldChg chg="modSp">
        <pc:chgData name="Melissa Barker" userId="cf966848d7529c51" providerId="LiveId" clId="{CFFDF4FF-1818-4D7C-AA25-7AC0759BFAC1}" dt="2020-11-23T18:28:51.399" v="1"/>
        <pc:sldMkLst>
          <pc:docMk/>
          <pc:sldMk cId="0" sldId="276"/>
        </pc:sldMkLst>
        <pc:spChg chg="mod">
          <ac:chgData name="Melissa Barker" userId="cf966848d7529c51" providerId="LiveId" clId="{CFFDF4FF-1818-4D7C-AA25-7AC0759BFAC1}" dt="2020-11-23T18:28:51.399" v="1"/>
          <ac:spMkLst>
            <pc:docMk/>
            <pc:sldMk cId="0" sldId="276"/>
            <ac:spMk id="3" creationId="{00000000-0000-0000-0000-000000000000}"/>
          </ac:spMkLst>
        </pc:spChg>
      </pc:sldChg>
      <pc:sldChg chg="modSp">
        <pc:chgData name="Melissa Barker" userId="cf966848d7529c51" providerId="LiveId" clId="{CFFDF4FF-1818-4D7C-AA25-7AC0759BFAC1}" dt="2020-11-23T18:28:51.399" v="1"/>
        <pc:sldMkLst>
          <pc:docMk/>
          <pc:sldMk cId="0" sldId="277"/>
        </pc:sldMkLst>
        <pc:spChg chg="mod">
          <ac:chgData name="Melissa Barker" userId="cf966848d7529c51" providerId="LiveId" clId="{CFFDF4FF-1818-4D7C-AA25-7AC0759BFAC1}" dt="2020-11-23T18:28:51.399" v="1"/>
          <ac:spMkLst>
            <pc:docMk/>
            <pc:sldMk cId="0" sldId="277"/>
            <ac:spMk id="3" creationId="{00000000-0000-0000-0000-000000000000}"/>
          </ac:spMkLst>
        </pc:spChg>
        <pc:picChg chg="mod">
          <ac:chgData name="Melissa Barker" userId="cf966848d7529c51" providerId="LiveId" clId="{CFFDF4FF-1818-4D7C-AA25-7AC0759BFAC1}" dt="2020-11-23T18:28:51.399" v="1"/>
          <ac:picMkLst>
            <pc:docMk/>
            <pc:sldMk cId="0" sldId="277"/>
            <ac:picMk id="4" creationId="{00000000-0000-0000-0000-000000000000}"/>
          </ac:picMkLst>
        </pc:picChg>
      </pc:sldChg>
      <pc:sldChg chg="modSp">
        <pc:chgData name="Melissa Barker" userId="cf966848d7529c51" providerId="LiveId" clId="{CFFDF4FF-1818-4D7C-AA25-7AC0759BFAC1}" dt="2020-11-23T18:28:51.399" v="1"/>
        <pc:sldMkLst>
          <pc:docMk/>
          <pc:sldMk cId="0" sldId="278"/>
        </pc:sldMkLst>
        <pc:spChg chg="mod">
          <ac:chgData name="Melissa Barker" userId="cf966848d7529c51" providerId="LiveId" clId="{CFFDF4FF-1818-4D7C-AA25-7AC0759BFAC1}" dt="2020-11-23T18:28:51.399" v="1"/>
          <ac:spMkLst>
            <pc:docMk/>
            <pc:sldMk cId="0" sldId="278"/>
            <ac:spMk id="3" creationId="{00000000-0000-0000-0000-000000000000}"/>
          </ac:spMkLst>
        </pc:spChg>
        <pc:picChg chg="mod">
          <ac:chgData name="Melissa Barker" userId="cf966848d7529c51" providerId="LiveId" clId="{CFFDF4FF-1818-4D7C-AA25-7AC0759BFAC1}" dt="2020-11-23T18:28:51.399" v="1"/>
          <ac:picMkLst>
            <pc:docMk/>
            <pc:sldMk cId="0" sldId="278"/>
            <ac:picMk id="4" creationId="{00000000-0000-0000-0000-000000000000}"/>
          </ac:picMkLst>
        </pc:picChg>
      </pc:sldChg>
      <pc:sldChg chg="modSp">
        <pc:chgData name="Melissa Barker" userId="cf966848d7529c51" providerId="LiveId" clId="{CFFDF4FF-1818-4D7C-AA25-7AC0759BFAC1}" dt="2020-11-23T18:28:51.399" v="1"/>
        <pc:sldMkLst>
          <pc:docMk/>
          <pc:sldMk cId="0" sldId="279"/>
        </pc:sldMkLst>
        <pc:picChg chg="mod">
          <ac:chgData name="Melissa Barker" userId="cf966848d7529c51" providerId="LiveId" clId="{CFFDF4FF-1818-4D7C-AA25-7AC0759BFAC1}" dt="2020-11-23T18:28:51.399" v="1"/>
          <ac:picMkLst>
            <pc:docMk/>
            <pc:sldMk cId="0" sldId="279"/>
            <ac:picMk id="4" creationId="{00000000-0000-0000-0000-000000000000}"/>
          </ac:picMkLst>
        </pc:picChg>
      </pc:sldChg>
      <pc:sldChg chg="modSp">
        <pc:chgData name="Melissa Barker" userId="cf966848d7529c51" providerId="LiveId" clId="{CFFDF4FF-1818-4D7C-AA25-7AC0759BFAC1}" dt="2020-11-23T18:28:51.399" v="1"/>
        <pc:sldMkLst>
          <pc:docMk/>
          <pc:sldMk cId="0" sldId="280"/>
        </pc:sldMkLst>
        <pc:spChg chg="mod">
          <ac:chgData name="Melissa Barker" userId="cf966848d7529c51" providerId="LiveId" clId="{CFFDF4FF-1818-4D7C-AA25-7AC0759BFAC1}" dt="2020-11-23T18:28:51.399" v="1"/>
          <ac:spMkLst>
            <pc:docMk/>
            <pc:sldMk cId="0" sldId="280"/>
            <ac:spMk id="3" creationId="{00000000-0000-0000-0000-000000000000}"/>
          </ac:spMkLst>
        </pc:spChg>
      </pc:sldChg>
      <pc:sldChg chg="modSp">
        <pc:chgData name="Melissa Barker" userId="cf966848d7529c51" providerId="LiveId" clId="{CFFDF4FF-1818-4D7C-AA25-7AC0759BFAC1}" dt="2020-11-23T18:28:51.399" v="1"/>
        <pc:sldMkLst>
          <pc:docMk/>
          <pc:sldMk cId="0" sldId="281"/>
        </pc:sldMkLst>
        <pc:spChg chg="mod">
          <ac:chgData name="Melissa Barker" userId="cf966848d7529c51" providerId="LiveId" clId="{CFFDF4FF-1818-4D7C-AA25-7AC0759BFAC1}" dt="2020-11-23T18:28:51.399" v="1"/>
          <ac:spMkLst>
            <pc:docMk/>
            <pc:sldMk cId="0" sldId="281"/>
            <ac:spMk id="3" creationId="{00000000-0000-0000-0000-000000000000}"/>
          </ac:spMkLst>
        </pc:spChg>
      </pc:sldChg>
      <pc:sldChg chg="modSp">
        <pc:chgData name="Melissa Barker" userId="cf966848d7529c51" providerId="LiveId" clId="{CFFDF4FF-1818-4D7C-AA25-7AC0759BFAC1}" dt="2020-11-23T18:28:51.399" v="1"/>
        <pc:sldMkLst>
          <pc:docMk/>
          <pc:sldMk cId="0" sldId="282"/>
        </pc:sldMkLst>
        <pc:spChg chg="mod">
          <ac:chgData name="Melissa Barker" userId="cf966848d7529c51" providerId="LiveId" clId="{CFFDF4FF-1818-4D7C-AA25-7AC0759BFAC1}" dt="2020-11-23T18:28:51.399" v="1"/>
          <ac:spMkLst>
            <pc:docMk/>
            <pc:sldMk cId="0" sldId="282"/>
            <ac:spMk id="3" creationId="{00000000-0000-0000-0000-000000000000}"/>
          </ac:spMkLst>
        </pc:spChg>
        <pc:picChg chg="mod">
          <ac:chgData name="Melissa Barker" userId="cf966848d7529c51" providerId="LiveId" clId="{CFFDF4FF-1818-4D7C-AA25-7AC0759BFAC1}" dt="2020-11-23T18:28:51.399" v="1"/>
          <ac:picMkLst>
            <pc:docMk/>
            <pc:sldMk cId="0" sldId="282"/>
            <ac:picMk id="4" creationId="{00000000-0000-0000-0000-000000000000}"/>
          </ac:picMkLst>
        </pc:picChg>
      </pc:sldChg>
      <pc:sldChg chg="modSp">
        <pc:chgData name="Melissa Barker" userId="cf966848d7529c51" providerId="LiveId" clId="{CFFDF4FF-1818-4D7C-AA25-7AC0759BFAC1}" dt="2020-11-23T18:28:51.399" v="1"/>
        <pc:sldMkLst>
          <pc:docMk/>
          <pc:sldMk cId="0" sldId="283"/>
        </pc:sldMkLst>
        <pc:spChg chg="mod">
          <ac:chgData name="Melissa Barker" userId="cf966848d7529c51" providerId="LiveId" clId="{CFFDF4FF-1818-4D7C-AA25-7AC0759BFAC1}" dt="2020-11-23T18:28:51.399" v="1"/>
          <ac:spMkLst>
            <pc:docMk/>
            <pc:sldMk cId="0" sldId="283"/>
            <ac:spMk id="3" creationId="{00000000-0000-0000-0000-000000000000}"/>
          </ac:spMkLst>
        </pc:spChg>
        <pc:picChg chg="mod">
          <ac:chgData name="Melissa Barker" userId="cf966848d7529c51" providerId="LiveId" clId="{CFFDF4FF-1818-4D7C-AA25-7AC0759BFAC1}" dt="2020-11-23T18:28:51.399" v="1"/>
          <ac:picMkLst>
            <pc:docMk/>
            <pc:sldMk cId="0" sldId="283"/>
            <ac:picMk id="4" creationId="{00000000-0000-0000-0000-000000000000}"/>
          </ac:picMkLst>
        </pc:picChg>
      </pc:sldChg>
      <pc:sldChg chg="modSp">
        <pc:chgData name="Melissa Barker" userId="cf966848d7529c51" providerId="LiveId" clId="{CFFDF4FF-1818-4D7C-AA25-7AC0759BFAC1}" dt="2020-11-23T18:28:51.399" v="1"/>
        <pc:sldMkLst>
          <pc:docMk/>
          <pc:sldMk cId="0" sldId="284"/>
        </pc:sldMkLst>
        <pc:spChg chg="mod">
          <ac:chgData name="Melissa Barker" userId="cf966848d7529c51" providerId="LiveId" clId="{CFFDF4FF-1818-4D7C-AA25-7AC0759BFAC1}" dt="2020-11-23T18:28:51.399" v="1"/>
          <ac:spMkLst>
            <pc:docMk/>
            <pc:sldMk cId="0" sldId="284"/>
            <ac:spMk id="3" creationId="{00000000-0000-0000-0000-000000000000}"/>
          </ac:spMkLst>
        </pc:spChg>
      </pc:sldChg>
      <pc:sldChg chg="modSp">
        <pc:chgData name="Melissa Barker" userId="cf966848d7529c51" providerId="LiveId" clId="{CFFDF4FF-1818-4D7C-AA25-7AC0759BFAC1}" dt="2020-11-23T18:28:51.399" v="1"/>
        <pc:sldMkLst>
          <pc:docMk/>
          <pc:sldMk cId="0" sldId="285"/>
        </pc:sldMkLst>
        <pc:spChg chg="mod">
          <ac:chgData name="Melissa Barker" userId="cf966848d7529c51" providerId="LiveId" clId="{CFFDF4FF-1818-4D7C-AA25-7AC0759BFAC1}" dt="2020-11-23T18:28:51.399" v="1"/>
          <ac:spMkLst>
            <pc:docMk/>
            <pc:sldMk cId="0" sldId="285"/>
            <ac:spMk id="2" creationId="{00000000-0000-0000-0000-000000000000}"/>
          </ac:spMkLst>
        </pc:spChg>
      </pc:sldChg>
      <pc:sldChg chg="modSp">
        <pc:chgData name="Melissa Barker" userId="cf966848d7529c51" providerId="LiveId" clId="{CFFDF4FF-1818-4D7C-AA25-7AC0759BFAC1}" dt="2020-11-23T18:28:51.399" v="1"/>
        <pc:sldMkLst>
          <pc:docMk/>
          <pc:sldMk cId="0" sldId="286"/>
        </pc:sldMkLst>
        <pc:spChg chg="mod">
          <ac:chgData name="Melissa Barker" userId="cf966848d7529c51" providerId="LiveId" clId="{CFFDF4FF-1818-4D7C-AA25-7AC0759BFAC1}" dt="2020-11-23T18:28:51.399" v="1"/>
          <ac:spMkLst>
            <pc:docMk/>
            <pc:sldMk cId="0" sldId="286"/>
            <ac:spMk id="3" creationId="{00000000-0000-0000-0000-000000000000}"/>
          </ac:spMkLst>
        </pc:spChg>
        <pc:spChg chg="mod">
          <ac:chgData name="Melissa Barker" userId="cf966848d7529c51" providerId="LiveId" clId="{CFFDF4FF-1818-4D7C-AA25-7AC0759BFAC1}" dt="2020-11-23T18:28:51.399" v="1"/>
          <ac:spMkLst>
            <pc:docMk/>
            <pc:sldMk cId="0" sldId="286"/>
            <ac:spMk id="5" creationId="{00000000-0000-0000-0000-000000000000}"/>
          </ac:spMkLst>
        </pc:spChg>
        <pc:picChg chg="mod">
          <ac:chgData name="Melissa Barker" userId="cf966848d7529c51" providerId="LiveId" clId="{CFFDF4FF-1818-4D7C-AA25-7AC0759BFAC1}" dt="2020-11-23T18:28:51.399" v="1"/>
          <ac:picMkLst>
            <pc:docMk/>
            <pc:sldMk cId="0" sldId="286"/>
            <ac:picMk id="4" creationId="{00000000-0000-0000-0000-000000000000}"/>
          </ac:picMkLst>
        </pc:picChg>
      </pc:sldChg>
      <pc:sldChg chg="modSp">
        <pc:chgData name="Melissa Barker" userId="cf966848d7529c51" providerId="LiveId" clId="{CFFDF4FF-1818-4D7C-AA25-7AC0759BFAC1}" dt="2020-11-23T18:28:51.399" v="1"/>
        <pc:sldMkLst>
          <pc:docMk/>
          <pc:sldMk cId="0" sldId="287"/>
        </pc:sldMkLst>
        <pc:spChg chg="mod">
          <ac:chgData name="Melissa Barker" userId="cf966848d7529c51" providerId="LiveId" clId="{CFFDF4FF-1818-4D7C-AA25-7AC0759BFAC1}" dt="2020-11-23T18:28:51.399" v="1"/>
          <ac:spMkLst>
            <pc:docMk/>
            <pc:sldMk cId="0" sldId="287"/>
            <ac:spMk id="3" creationId="{00000000-0000-0000-0000-000000000000}"/>
          </ac:spMkLst>
        </pc:spChg>
        <pc:picChg chg="mod">
          <ac:chgData name="Melissa Barker" userId="cf966848d7529c51" providerId="LiveId" clId="{CFFDF4FF-1818-4D7C-AA25-7AC0759BFAC1}" dt="2020-11-23T18:28:51.399" v="1"/>
          <ac:picMkLst>
            <pc:docMk/>
            <pc:sldMk cId="0" sldId="287"/>
            <ac:picMk id="4" creationId="{00000000-0000-0000-0000-000000000000}"/>
          </ac:picMkLst>
        </pc:picChg>
      </pc:sldChg>
      <pc:sldChg chg="modSp">
        <pc:chgData name="Melissa Barker" userId="cf966848d7529c51" providerId="LiveId" clId="{CFFDF4FF-1818-4D7C-AA25-7AC0759BFAC1}" dt="2020-11-23T18:28:51.399" v="1"/>
        <pc:sldMkLst>
          <pc:docMk/>
          <pc:sldMk cId="0" sldId="288"/>
        </pc:sldMkLst>
        <pc:spChg chg="mod">
          <ac:chgData name="Melissa Barker" userId="cf966848d7529c51" providerId="LiveId" clId="{CFFDF4FF-1818-4D7C-AA25-7AC0759BFAC1}" dt="2020-11-23T18:28:51.399" v="1"/>
          <ac:spMkLst>
            <pc:docMk/>
            <pc:sldMk cId="0" sldId="288"/>
            <ac:spMk id="3" creationId="{00000000-0000-0000-0000-000000000000}"/>
          </ac:spMkLst>
        </pc:spChg>
      </pc:sldChg>
      <pc:sldChg chg="modSp">
        <pc:chgData name="Melissa Barker" userId="cf966848d7529c51" providerId="LiveId" clId="{CFFDF4FF-1818-4D7C-AA25-7AC0759BFAC1}" dt="2020-11-23T18:28:51.399" v="1"/>
        <pc:sldMkLst>
          <pc:docMk/>
          <pc:sldMk cId="0" sldId="289"/>
        </pc:sldMkLst>
        <pc:spChg chg="mod">
          <ac:chgData name="Melissa Barker" userId="cf966848d7529c51" providerId="LiveId" clId="{CFFDF4FF-1818-4D7C-AA25-7AC0759BFAC1}" dt="2020-11-23T18:28:51.399" v="1"/>
          <ac:spMkLst>
            <pc:docMk/>
            <pc:sldMk cId="0" sldId="289"/>
            <ac:spMk id="2" creationId="{00000000-0000-0000-0000-000000000000}"/>
          </ac:spMkLst>
        </pc:spChg>
      </pc:sldChg>
      <pc:sldChg chg="modSp">
        <pc:chgData name="Melissa Barker" userId="cf966848d7529c51" providerId="LiveId" clId="{CFFDF4FF-1818-4D7C-AA25-7AC0759BFAC1}" dt="2020-11-23T18:28:51.399" v="1"/>
        <pc:sldMkLst>
          <pc:docMk/>
          <pc:sldMk cId="0" sldId="290"/>
        </pc:sldMkLst>
        <pc:spChg chg="mod">
          <ac:chgData name="Melissa Barker" userId="cf966848d7529c51" providerId="LiveId" clId="{CFFDF4FF-1818-4D7C-AA25-7AC0759BFAC1}" dt="2020-11-23T18:28:51.399" v="1"/>
          <ac:spMkLst>
            <pc:docMk/>
            <pc:sldMk cId="0" sldId="290"/>
            <ac:spMk id="2" creationId="{00000000-0000-0000-0000-000000000000}"/>
          </ac:spMkLst>
        </pc:spChg>
      </pc:sldChg>
      <pc:sldChg chg="modSp">
        <pc:chgData name="Melissa Barker" userId="cf966848d7529c51" providerId="LiveId" clId="{CFFDF4FF-1818-4D7C-AA25-7AC0759BFAC1}" dt="2020-11-23T18:28:51.399" v="1"/>
        <pc:sldMkLst>
          <pc:docMk/>
          <pc:sldMk cId="0" sldId="291"/>
        </pc:sldMkLst>
        <pc:spChg chg="mod">
          <ac:chgData name="Melissa Barker" userId="cf966848d7529c51" providerId="LiveId" clId="{CFFDF4FF-1818-4D7C-AA25-7AC0759BFAC1}" dt="2020-11-23T18:28:51.399" v="1"/>
          <ac:spMkLst>
            <pc:docMk/>
            <pc:sldMk cId="0" sldId="291"/>
            <ac:spMk id="3" creationId="{00000000-0000-0000-0000-000000000000}"/>
          </ac:spMkLst>
        </pc:spChg>
        <pc:picChg chg="mod">
          <ac:chgData name="Melissa Barker" userId="cf966848d7529c51" providerId="LiveId" clId="{CFFDF4FF-1818-4D7C-AA25-7AC0759BFAC1}" dt="2020-11-23T18:28:51.399" v="1"/>
          <ac:picMkLst>
            <pc:docMk/>
            <pc:sldMk cId="0" sldId="291"/>
            <ac:picMk id="4" creationId="{00000000-0000-0000-0000-000000000000}"/>
          </ac:picMkLst>
        </pc:picChg>
        <pc:picChg chg="mod">
          <ac:chgData name="Melissa Barker" userId="cf966848d7529c51" providerId="LiveId" clId="{CFFDF4FF-1818-4D7C-AA25-7AC0759BFAC1}" dt="2020-11-23T18:28:51.399" v="1"/>
          <ac:picMkLst>
            <pc:docMk/>
            <pc:sldMk cId="0" sldId="291"/>
            <ac:picMk id="5" creationId="{00000000-0000-0000-0000-000000000000}"/>
          </ac:picMkLst>
        </pc:picChg>
      </pc:sldChg>
      <pc:sldChg chg="modSp">
        <pc:chgData name="Melissa Barker" userId="cf966848d7529c51" providerId="LiveId" clId="{CFFDF4FF-1818-4D7C-AA25-7AC0759BFAC1}" dt="2020-11-23T18:28:51.399" v="1"/>
        <pc:sldMkLst>
          <pc:docMk/>
          <pc:sldMk cId="0" sldId="292"/>
        </pc:sldMkLst>
        <pc:spChg chg="mod">
          <ac:chgData name="Melissa Barker" userId="cf966848d7529c51" providerId="LiveId" clId="{CFFDF4FF-1818-4D7C-AA25-7AC0759BFAC1}" dt="2020-11-23T18:28:51.399" v="1"/>
          <ac:spMkLst>
            <pc:docMk/>
            <pc:sldMk cId="0" sldId="292"/>
            <ac:spMk id="3" creationId="{00000000-0000-0000-0000-000000000000}"/>
          </ac:spMkLst>
        </pc:spChg>
        <pc:picChg chg="mod">
          <ac:chgData name="Melissa Barker" userId="cf966848d7529c51" providerId="LiveId" clId="{CFFDF4FF-1818-4D7C-AA25-7AC0759BFAC1}" dt="2020-11-23T18:28:51.399" v="1"/>
          <ac:picMkLst>
            <pc:docMk/>
            <pc:sldMk cId="0" sldId="292"/>
            <ac:picMk id="4" creationId="{00000000-0000-0000-0000-000000000000}"/>
          </ac:picMkLst>
        </pc:picChg>
      </pc:sldChg>
      <pc:sldChg chg="modSp">
        <pc:chgData name="Melissa Barker" userId="cf966848d7529c51" providerId="LiveId" clId="{CFFDF4FF-1818-4D7C-AA25-7AC0759BFAC1}" dt="2020-11-23T18:28:51.399" v="1"/>
        <pc:sldMkLst>
          <pc:docMk/>
          <pc:sldMk cId="0" sldId="293"/>
        </pc:sldMkLst>
        <pc:spChg chg="mod">
          <ac:chgData name="Melissa Barker" userId="cf966848d7529c51" providerId="LiveId" clId="{CFFDF4FF-1818-4D7C-AA25-7AC0759BFAC1}" dt="2020-11-23T18:28:51.399" v="1"/>
          <ac:spMkLst>
            <pc:docMk/>
            <pc:sldMk cId="0" sldId="293"/>
            <ac:spMk id="3" creationId="{00000000-0000-0000-0000-000000000000}"/>
          </ac:spMkLst>
        </pc:spChg>
      </pc:sldChg>
      <pc:sldChg chg="modSp">
        <pc:chgData name="Melissa Barker" userId="cf966848d7529c51" providerId="LiveId" clId="{CFFDF4FF-1818-4D7C-AA25-7AC0759BFAC1}" dt="2020-11-23T18:28:51.399" v="1"/>
        <pc:sldMkLst>
          <pc:docMk/>
          <pc:sldMk cId="0" sldId="294"/>
        </pc:sldMkLst>
        <pc:spChg chg="mod">
          <ac:chgData name="Melissa Barker" userId="cf966848d7529c51" providerId="LiveId" clId="{CFFDF4FF-1818-4D7C-AA25-7AC0759BFAC1}" dt="2020-11-23T18:28:51.399" v="1"/>
          <ac:spMkLst>
            <pc:docMk/>
            <pc:sldMk cId="0" sldId="294"/>
            <ac:spMk id="4" creationId="{00000000-0000-0000-0000-000000000000}"/>
          </ac:spMkLst>
        </pc:spChg>
      </pc:sldChg>
      <pc:sldChg chg="modSp">
        <pc:chgData name="Melissa Barker" userId="cf966848d7529c51" providerId="LiveId" clId="{CFFDF4FF-1818-4D7C-AA25-7AC0759BFAC1}" dt="2020-11-23T18:28:51.399" v="1"/>
        <pc:sldMkLst>
          <pc:docMk/>
          <pc:sldMk cId="0" sldId="295"/>
        </pc:sldMkLst>
        <pc:spChg chg="mod">
          <ac:chgData name="Melissa Barker" userId="cf966848d7529c51" providerId="LiveId" clId="{CFFDF4FF-1818-4D7C-AA25-7AC0759BFAC1}" dt="2020-11-23T18:28:51.399" v="1"/>
          <ac:spMkLst>
            <pc:docMk/>
            <pc:sldMk cId="0" sldId="295"/>
            <ac:spMk id="3" creationId="{00000000-0000-0000-0000-000000000000}"/>
          </ac:spMkLst>
        </pc:spChg>
        <pc:spChg chg="mod">
          <ac:chgData name="Melissa Barker" userId="cf966848d7529c51" providerId="LiveId" clId="{CFFDF4FF-1818-4D7C-AA25-7AC0759BFAC1}" dt="2020-11-23T18:28:51.399" v="1"/>
          <ac:spMkLst>
            <pc:docMk/>
            <pc:sldMk cId="0" sldId="295"/>
            <ac:spMk id="7" creationId="{00000000-0000-0000-0000-000000000000}"/>
          </ac:spMkLst>
        </pc:spChg>
        <pc:picChg chg="mod">
          <ac:chgData name="Melissa Barker" userId="cf966848d7529c51" providerId="LiveId" clId="{CFFDF4FF-1818-4D7C-AA25-7AC0759BFAC1}" dt="2020-11-23T18:28:51.399" v="1"/>
          <ac:picMkLst>
            <pc:docMk/>
            <pc:sldMk cId="0" sldId="295"/>
            <ac:picMk id="6" creationId="{00000000-0000-0000-0000-000000000000}"/>
          </ac:picMkLst>
        </pc:picChg>
      </pc:sldChg>
      <pc:sldChg chg="modSp">
        <pc:chgData name="Melissa Barker" userId="cf966848d7529c51" providerId="LiveId" clId="{CFFDF4FF-1818-4D7C-AA25-7AC0759BFAC1}" dt="2020-11-23T18:28:51.399" v="1"/>
        <pc:sldMkLst>
          <pc:docMk/>
          <pc:sldMk cId="0" sldId="296"/>
        </pc:sldMkLst>
        <pc:spChg chg="mod">
          <ac:chgData name="Melissa Barker" userId="cf966848d7529c51" providerId="LiveId" clId="{CFFDF4FF-1818-4D7C-AA25-7AC0759BFAC1}" dt="2020-11-23T18:28:51.399" v="1"/>
          <ac:spMkLst>
            <pc:docMk/>
            <pc:sldMk cId="0" sldId="296"/>
            <ac:spMk id="2" creationId="{00000000-0000-0000-0000-000000000000}"/>
          </ac:spMkLst>
        </pc:spChg>
      </pc:sldChg>
      <pc:sldChg chg="modSp">
        <pc:chgData name="Melissa Barker" userId="cf966848d7529c51" providerId="LiveId" clId="{CFFDF4FF-1818-4D7C-AA25-7AC0759BFAC1}" dt="2020-11-23T18:28:51.399" v="1"/>
        <pc:sldMkLst>
          <pc:docMk/>
          <pc:sldMk cId="0" sldId="297"/>
        </pc:sldMkLst>
        <pc:spChg chg="mod">
          <ac:chgData name="Melissa Barker" userId="cf966848d7529c51" providerId="LiveId" clId="{CFFDF4FF-1818-4D7C-AA25-7AC0759BFAC1}" dt="2020-11-23T18:28:51.399" v="1"/>
          <ac:spMkLst>
            <pc:docMk/>
            <pc:sldMk cId="0" sldId="297"/>
            <ac:spMk id="3" creationId="{00000000-0000-0000-0000-000000000000}"/>
          </ac:spMkLst>
        </pc:spChg>
        <pc:picChg chg="mod">
          <ac:chgData name="Melissa Barker" userId="cf966848d7529c51" providerId="LiveId" clId="{CFFDF4FF-1818-4D7C-AA25-7AC0759BFAC1}" dt="2020-11-23T18:28:51.399" v="1"/>
          <ac:picMkLst>
            <pc:docMk/>
            <pc:sldMk cId="0" sldId="297"/>
            <ac:picMk id="4" creationId="{00000000-0000-0000-0000-000000000000}"/>
          </ac:picMkLst>
        </pc:picChg>
        <pc:picChg chg="mod">
          <ac:chgData name="Melissa Barker" userId="cf966848d7529c51" providerId="LiveId" clId="{CFFDF4FF-1818-4D7C-AA25-7AC0759BFAC1}" dt="2020-11-23T18:28:51.399" v="1"/>
          <ac:picMkLst>
            <pc:docMk/>
            <pc:sldMk cId="0" sldId="297"/>
            <ac:picMk id="5" creationId="{00000000-0000-0000-0000-000000000000}"/>
          </ac:picMkLst>
        </pc:picChg>
      </pc:sldChg>
      <pc:sldChg chg="modSp">
        <pc:chgData name="Melissa Barker" userId="cf966848d7529c51" providerId="LiveId" clId="{CFFDF4FF-1818-4D7C-AA25-7AC0759BFAC1}" dt="2020-11-23T18:28:51.399" v="1"/>
        <pc:sldMkLst>
          <pc:docMk/>
          <pc:sldMk cId="0" sldId="298"/>
        </pc:sldMkLst>
        <pc:spChg chg="mod">
          <ac:chgData name="Melissa Barker" userId="cf966848d7529c51" providerId="LiveId" clId="{CFFDF4FF-1818-4D7C-AA25-7AC0759BFAC1}" dt="2020-11-23T18:28:51.399" v="1"/>
          <ac:spMkLst>
            <pc:docMk/>
            <pc:sldMk cId="0" sldId="298"/>
            <ac:spMk id="3" creationId="{00000000-0000-0000-0000-000000000000}"/>
          </ac:spMkLst>
        </pc:spChg>
        <pc:picChg chg="mod">
          <ac:chgData name="Melissa Barker" userId="cf966848d7529c51" providerId="LiveId" clId="{CFFDF4FF-1818-4D7C-AA25-7AC0759BFAC1}" dt="2020-11-23T18:28:51.399" v="1"/>
          <ac:picMkLst>
            <pc:docMk/>
            <pc:sldMk cId="0" sldId="298"/>
            <ac:picMk id="4" creationId="{00000000-0000-0000-0000-000000000000}"/>
          </ac:picMkLst>
        </pc:picChg>
      </pc:sldChg>
      <pc:sldChg chg="modSp">
        <pc:chgData name="Melissa Barker" userId="cf966848d7529c51" providerId="LiveId" clId="{CFFDF4FF-1818-4D7C-AA25-7AC0759BFAC1}" dt="2020-11-23T18:28:51.399" v="1"/>
        <pc:sldMkLst>
          <pc:docMk/>
          <pc:sldMk cId="0" sldId="299"/>
        </pc:sldMkLst>
        <pc:spChg chg="mod">
          <ac:chgData name="Melissa Barker" userId="cf966848d7529c51" providerId="LiveId" clId="{CFFDF4FF-1818-4D7C-AA25-7AC0759BFAC1}" dt="2020-11-23T18:28:51.399" v="1"/>
          <ac:spMkLst>
            <pc:docMk/>
            <pc:sldMk cId="0" sldId="299"/>
            <ac:spMk id="3" creationId="{00000000-0000-0000-0000-000000000000}"/>
          </ac:spMkLst>
        </pc:spChg>
      </pc:sldChg>
      <pc:sldChg chg="modSp">
        <pc:chgData name="Melissa Barker" userId="cf966848d7529c51" providerId="LiveId" clId="{CFFDF4FF-1818-4D7C-AA25-7AC0759BFAC1}" dt="2020-11-23T18:28:51.399" v="1"/>
        <pc:sldMkLst>
          <pc:docMk/>
          <pc:sldMk cId="0" sldId="300"/>
        </pc:sldMkLst>
        <pc:spChg chg="mod">
          <ac:chgData name="Melissa Barker" userId="cf966848d7529c51" providerId="LiveId" clId="{CFFDF4FF-1818-4D7C-AA25-7AC0759BFAC1}" dt="2020-11-23T18:28:51.399" v="1"/>
          <ac:spMkLst>
            <pc:docMk/>
            <pc:sldMk cId="0" sldId="300"/>
            <ac:spMk id="3" creationId="{00000000-0000-0000-0000-000000000000}"/>
          </ac:spMkLst>
        </pc:spChg>
      </pc:sldChg>
      <pc:sldChg chg="modSp">
        <pc:chgData name="Melissa Barker" userId="cf966848d7529c51" providerId="LiveId" clId="{CFFDF4FF-1818-4D7C-AA25-7AC0759BFAC1}" dt="2020-11-23T18:28:51.399" v="1"/>
        <pc:sldMkLst>
          <pc:docMk/>
          <pc:sldMk cId="0" sldId="301"/>
        </pc:sldMkLst>
        <pc:spChg chg="mod">
          <ac:chgData name="Melissa Barker" userId="cf966848d7529c51" providerId="LiveId" clId="{CFFDF4FF-1818-4D7C-AA25-7AC0759BFAC1}" dt="2020-11-23T18:28:51.399" v="1"/>
          <ac:spMkLst>
            <pc:docMk/>
            <pc:sldMk cId="0" sldId="301"/>
            <ac:spMk id="3" creationId="{00000000-0000-0000-0000-000000000000}"/>
          </ac:spMkLst>
        </pc:spChg>
        <pc:picChg chg="mod">
          <ac:chgData name="Melissa Barker" userId="cf966848d7529c51" providerId="LiveId" clId="{CFFDF4FF-1818-4D7C-AA25-7AC0759BFAC1}" dt="2020-11-23T18:28:51.399" v="1"/>
          <ac:picMkLst>
            <pc:docMk/>
            <pc:sldMk cId="0" sldId="301"/>
            <ac:picMk id="4" creationId="{00000000-0000-0000-0000-000000000000}"/>
          </ac:picMkLst>
        </pc:picChg>
      </pc:sldChg>
      <pc:sldChg chg="modSp">
        <pc:chgData name="Melissa Barker" userId="cf966848d7529c51" providerId="LiveId" clId="{CFFDF4FF-1818-4D7C-AA25-7AC0759BFAC1}" dt="2020-11-23T18:28:51.399" v="1"/>
        <pc:sldMkLst>
          <pc:docMk/>
          <pc:sldMk cId="0" sldId="302"/>
        </pc:sldMkLst>
        <pc:spChg chg="mod">
          <ac:chgData name="Melissa Barker" userId="cf966848d7529c51" providerId="LiveId" clId="{CFFDF4FF-1818-4D7C-AA25-7AC0759BFAC1}" dt="2020-11-23T18:28:51.399" v="1"/>
          <ac:spMkLst>
            <pc:docMk/>
            <pc:sldMk cId="0" sldId="302"/>
            <ac:spMk id="3" creationId="{00000000-0000-0000-0000-000000000000}"/>
          </ac:spMkLst>
        </pc:spChg>
        <pc:picChg chg="mod">
          <ac:chgData name="Melissa Barker" userId="cf966848d7529c51" providerId="LiveId" clId="{CFFDF4FF-1818-4D7C-AA25-7AC0759BFAC1}" dt="2020-11-23T18:28:51.399" v="1"/>
          <ac:picMkLst>
            <pc:docMk/>
            <pc:sldMk cId="0" sldId="302"/>
            <ac:picMk id="4" creationId="{00000000-0000-0000-0000-000000000000}"/>
          </ac:picMkLst>
        </pc:picChg>
      </pc:sldChg>
      <pc:sldChg chg="modSp">
        <pc:chgData name="Melissa Barker" userId="cf966848d7529c51" providerId="LiveId" clId="{CFFDF4FF-1818-4D7C-AA25-7AC0759BFAC1}" dt="2020-11-23T18:28:51.399" v="1"/>
        <pc:sldMkLst>
          <pc:docMk/>
          <pc:sldMk cId="0" sldId="303"/>
        </pc:sldMkLst>
        <pc:spChg chg="mod">
          <ac:chgData name="Melissa Barker" userId="cf966848d7529c51" providerId="LiveId" clId="{CFFDF4FF-1818-4D7C-AA25-7AC0759BFAC1}" dt="2020-11-23T18:28:51.399" v="1"/>
          <ac:spMkLst>
            <pc:docMk/>
            <pc:sldMk cId="0" sldId="303"/>
            <ac:spMk id="3" creationId="{00000000-0000-0000-0000-000000000000}"/>
          </ac:spMkLst>
        </pc:spChg>
      </pc:sldChg>
      <pc:sldChg chg="modSp">
        <pc:chgData name="Melissa Barker" userId="cf966848d7529c51" providerId="LiveId" clId="{CFFDF4FF-1818-4D7C-AA25-7AC0759BFAC1}" dt="2020-11-23T18:28:51.399" v="1"/>
        <pc:sldMkLst>
          <pc:docMk/>
          <pc:sldMk cId="0" sldId="305"/>
        </pc:sldMkLst>
        <pc:spChg chg="mod">
          <ac:chgData name="Melissa Barker" userId="cf966848d7529c51" providerId="LiveId" clId="{CFFDF4FF-1818-4D7C-AA25-7AC0759BFAC1}" dt="2020-11-23T18:28:51.399" v="1"/>
          <ac:spMkLst>
            <pc:docMk/>
            <pc:sldMk cId="0" sldId="305"/>
            <ac:spMk id="5" creationId="{00000000-0000-0000-0000-000000000000}"/>
          </ac:spMkLst>
        </pc:spChg>
        <pc:picChg chg="mod">
          <ac:chgData name="Melissa Barker" userId="cf966848d7529c51" providerId="LiveId" clId="{CFFDF4FF-1818-4D7C-AA25-7AC0759BFAC1}" dt="2020-11-23T18:28:51.399" v="1"/>
          <ac:picMkLst>
            <pc:docMk/>
            <pc:sldMk cId="0" sldId="305"/>
            <ac:picMk id="4" creationId="{00000000-0000-0000-0000-000000000000}"/>
          </ac:picMkLst>
        </pc:picChg>
      </pc:sldChg>
      <pc:sldChg chg="modSp">
        <pc:chgData name="Melissa Barker" userId="cf966848d7529c51" providerId="LiveId" clId="{CFFDF4FF-1818-4D7C-AA25-7AC0759BFAC1}" dt="2020-11-23T18:28:51.399" v="1"/>
        <pc:sldMkLst>
          <pc:docMk/>
          <pc:sldMk cId="0" sldId="306"/>
        </pc:sldMkLst>
        <pc:spChg chg="mod">
          <ac:chgData name="Melissa Barker" userId="cf966848d7529c51" providerId="LiveId" clId="{CFFDF4FF-1818-4D7C-AA25-7AC0759BFAC1}" dt="2020-11-23T18:28:51.399" v="1"/>
          <ac:spMkLst>
            <pc:docMk/>
            <pc:sldMk cId="0" sldId="306"/>
            <ac:spMk id="3" creationId="{00000000-0000-0000-0000-000000000000}"/>
          </ac:spMkLst>
        </pc:spChg>
        <pc:picChg chg="mod">
          <ac:chgData name="Melissa Barker" userId="cf966848d7529c51" providerId="LiveId" clId="{CFFDF4FF-1818-4D7C-AA25-7AC0759BFAC1}" dt="2020-11-23T18:28:51.399" v="1"/>
          <ac:picMkLst>
            <pc:docMk/>
            <pc:sldMk cId="0" sldId="306"/>
            <ac:picMk id="4" creationId="{00000000-0000-0000-0000-000000000000}"/>
          </ac:picMkLst>
        </pc:picChg>
      </pc:sldChg>
      <pc:sldChg chg="modSp">
        <pc:chgData name="Melissa Barker" userId="cf966848d7529c51" providerId="LiveId" clId="{CFFDF4FF-1818-4D7C-AA25-7AC0759BFAC1}" dt="2020-11-23T18:28:51.399" v="1"/>
        <pc:sldMkLst>
          <pc:docMk/>
          <pc:sldMk cId="0" sldId="307"/>
        </pc:sldMkLst>
        <pc:picChg chg="mod">
          <ac:chgData name="Melissa Barker" userId="cf966848d7529c51" providerId="LiveId" clId="{CFFDF4FF-1818-4D7C-AA25-7AC0759BFAC1}" dt="2020-11-23T18:28:51.399" v="1"/>
          <ac:picMkLst>
            <pc:docMk/>
            <pc:sldMk cId="0" sldId="307"/>
            <ac:picMk id="4" creationId="{00000000-0000-0000-0000-000000000000}"/>
          </ac:picMkLst>
        </pc:picChg>
      </pc:sldChg>
      <pc:sldChg chg="modSp">
        <pc:chgData name="Melissa Barker" userId="cf966848d7529c51" providerId="LiveId" clId="{CFFDF4FF-1818-4D7C-AA25-7AC0759BFAC1}" dt="2020-11-23T18:28:51.399" v="1"/>
        <pc:sldMkLst>
          <pc:docMk/>
          <pc:sldMk cId="0" sldId="308"/>
        </pc:sldMkLst>
        <pc:spChg chg="mod">
          <ac:chgData name="Melissa Barker" userId="cf966848d7529c51" providerId="LiveId" clId="{CFFDF4FF-1818-4D7C-AA25-7AC0759BFAC1}" dt="2020-11-23T18:28:51.399" v="1"/>
          <ac:spMkLst>
            <pc:docMk/>
            <pc:sldMk cId="0" sldId="308"/>
            <ac:spMk id="3" creationId="{00000000-0000-0000-0000-000000000000}"/>
          </ac:spMkLst>
        </pc:spChg>
      </pc:sldChg>
      <pc:sldChg chg="modSp">
        <pc:chgData name="Melissa Barker" userId="cf966848d7529c51" providerId="LiveId" clId="{CFFDF4FF-1818-4D7C-AA25-7AC0759BFAC1}" dt="2020-11-23T18:28:51.399" v="1"/>
        <pc:sldMkLst>
          <pc:docMk/>
          <pc:sldMk cId="0" sldId="309"/>
        </pc:sldMkLst>
        <pc:spChg chg="mod">
          <ac:chgData name="Melissa Barker" userId="cf966848d7529c51" providerId="LiveId" clId="{CFFDF4FF-1818-4D7C-AA25-7AC0759BFAC1}" dt="2020-11-23T18:28:51.399" v="1"/>
          <ac:spMkLst>
            <pc:docMk/>
            <pc:sldMk cId="0" sldId="309"/>
            <ac:spMk id="3" creationId="{00000000-0000-0000-0000-000000000000}"/>
          </ac:spMkLst>
        </pc:spChg>
      </pc:sldChg>
      <pc:sldChg chg="modSp">
        <pc:chgData name="Melissa Barker" userId="cf966848d7529c51" providerId="LiveId" clId="{CFFDF4FF-1818-4D7C-AA25-7AC0759BFAC1}" dt="2020-11-23T18:28:51.399" v="1"/>
        <pc:sldMkLst>
          <pc:docMk/>
          <pc:sldMk cId="0" sldId="310"/>
        </pc:sldMkLst>
        <pc:picChg chg="mod">
          <ac:chgData name="Melissa Barker" userId="cf966848d7529c51" providerId="LiveId" clId="{CFFDF4FF-1818-4D7C-AA25-7AC0759BFAC1}" dt="2020-11-23T18:28:51.399" v="1"/>
          <ac:picMkLst>
            <pc:docMk/>
            <pc:sldMk cId="0" sldId="310"/>
            <ac:picMk id="4" creationId="{00000000-0000-0000-0000-000000000000}"/>
          </ac:picMkLst>
        </pc:picChg>
      </pc:sldChg>
      <pc:sldChg chg="modSp">
        <pc:chgData name="Melissa Barker" userId="cf966848d7529c51" providerId="LiveId" clId="{CFFDF4FF-1818-4D7C-AA25-7AC0759BFAC1}" dt="2020-11-23T18:28:51.399" v="1"/>
        <pc:sldMkLst>
          <pc:docMk/>
          <pc:sldMk cId="0" sldId="311"/>
        </pc:sldMkLst>
        <pc:spChg chg="mod">
          <ac:chgData name="Melissa Barker" userId="cf966848d7529c51" providerId="LiveId" clId="{CFFDF4FF-1818-4D7C-AA25-7AC0759BFAC1}" dt="2020-11-23T18:28:51.399" v="1"/>
          <ac:spMkLst>
            <pc:docMk/>
            <pc:sldMk cId="0" sldId="311"/>
            <ac:spMk id="3" creationId="{00000000-0000-0000-0000-000000000000}"/>
          </ac:spMkLst>
        </pc:spChg>
      </pc:sldChg>
      <pc:sldChg chg="modSp">
        <pc:chgData name="Melissa Barker" userId="cf966848d7529c51" providerId="LiveId" clId="{CFFDF4FF-1818-4D7C-AA25-7AC0759BFAC1}" dt="2020-11-23T18:28:51.399" v="1"/>
        <pc:sldMkLst>
          <pc:docMk/>
          <pc:sldMk cId="0" sldId="312"/>
        </pc:sldMkLst>
        <pc:spChg chg="mod">
          <ac:chgData name="Melissa Barker" userId="cf966848d7529c51" providerId="LiveId" clId="{CFFDF4FF-1818-4D7C-AA25-7AC0759BFAC1}" dt="2020-11-23T18:28:51.399" v="1"/>
          <ac:spMkLst>
            <pc:docMk/>
            <pc:sldMk cId="0" sldId="312"/>
            <ac:spMk id="3" creationId="{00000000-0000-0000-0000-000000000000}"/>
          </ac:spMkLst>
        </pc:spChg>
      </pc:sldChg>
      <pc:sldChg chg="modSp">
        <pc:chgData name="Melissa Barker" userId="cf966848d7529c51" providerId="LiveId" clId="{CFFDF4FF-1818-4D7C-AA25-7AC0759BFAC1}" dt="2020-11-23T18:28:51.399" v="1"/>
        <pc:sldMkLst>
          <pc:docMk/>
          <pc:sldMk cId="0" sldId="313"/>
        </pc:sldMkLst>
        <pc:spChg chg="mod">
          <ac:chgData name="Melissa Barker" userId="cf966848d7529c51" providerId="LiveId" clId="{CFFDF4FF-1818-4D7C-AA25-7AC0759BFAC1}" dt="2020-11-23T18:28:51.399" v="1"/>
          <ac:spMkLst>
            <pc:docMk/>
            <pc:sldMk cId="0" sldId="313"/>
            <ac:spMk id="2" creationId="{00000000-0000-0000-0000-000000000000}"/>
          </ac:spMkLst>
        </pc:spChg>
      </pc:sldChg>
      <pc:sldChg chg="modSp">
        <pc:chgData name="Melissa Barker" userId="cf966848d7529c51" providerId="LiveId" clId="{CFFDF4FF-1818-4D7C-AA25-7AC0759BFAC1}" dt="2020-11-23T18:28:51.399" v="1"/>
        <pc:sldMkLst>
          <pc:docMk/>
          <pc:sldMk cId="0" sldId="314"/>
        </pc:sldMkLst>
        <pc:spChg chg="mod">
          <ac:chgData name="Melissa Barker" userId="cf966848d7529c51" providerId="LiveId" clId="{CFFDF4FF-1818-4D7C-AA25-7AC0759BFAC1}" dt="2020-11-23T18:28:51.399" v="1"/>
          <ac:spMkLst>
            <pc:docMk/>
            <pc:sldMk cId="0" sldId="314"/>
            <ac:spMk id="4" creationId="{00000000-0000-0000-0000-000000000000}"/>
          </ac:spMkLst>
        </pc:spChg>
      </pc:sldChg>
      <pc:sldChg chg="modSp">
        <pc:chgData name="Melissa Barker" userId="cf966848d7529c51" providerId="LiveId" clId="{CFFDF4FF-1818-4D7C-AA25-7AC0759BFAC1}" dt="2020-11-23T18:28:51.399" v="1"/>
        <pc:sldMkLst>
          <pc:docMk/>
          <pc:sldMk cId="0" sldId="315"/>
        </pc:sldMkLst>
        <pc:spChg chg="mod">
          <ac:chgData name="Melissa Barker" userId="cf966848d7529c51" providerId="LiveId" clId="{CFFDF4FF-1818-4D7C-AA25-7AC0759BFAC1}" dt="2020-11-23T18:28:51.399" v="1"/>
          <ac:spMkLst>
            <pc:docMk/>
            <pc:sldMk cId="0" sldId="315"/>
            <ac:spMk id="2" creationId="{00000000-0000-0000-0000-000000000000}"/>
          </ac:spMkLst>
        </pc:spChg>
      </pc:sldChg>
      <pc:sldMasterChg chg="modSp modSldLayout">
        <pc:chgData name="Melissa Barker" userId="cf966848d7529c51" providerId="LiveId" clId="{CFFDF4FF-1818-4D7C-AA25-7AC0759BFAC1}" dt="2020-11-23T18:28:51.399" v="1"/>
        <pc:sldMasterMkLst>
          <pc:docMk/>
          <pc:sldMasterMk cId="0" sldId="2147483648"/>
        </pc:sldMasterMkLst>
        <pc:spChg chg="mod">
          <ac:chgData name="Melissa Barker" userId="cf966848d7529c51" providerId="LiveId" clId="{CFFDF4FF-1818-4D7C-AA25-7AC0759BFAC1}" dt="2020-11-23T18:28:51.399" v="1"/>
          <ac:spMkLst>
            <pc:docMk/>
            <pc:sldMasterMk cId="0" sldId="2147483648"/>
            <ac:spMk id="2" creationId="{00000000-0000-0000-0000-000000000000}"/>
          </ac:spMkLst>
        </pc:spChg>
        <pc:spChg chg="mod">
          <ac:chgData name="Melissa Barker" userId="cf966848d7529c51" providerId="LiveId" clId="{CFFDF4FF-1818-4D7C-AA25-7AC0759BFAC1}" dt="2020-11-23T18:28:51.399" v="1"/>
          <ac:spMkLst>
            <pc:docMk/>
            <pc:sldMasterMk cId="0" sldId="2147483648"/>
            <ac:spMk id="3" creationId="{00000000-0000-0000-0000-000000000000}"/>
          </ac:spMkLst>
        </pc:spChg>
        <pc:spChg chg="mod">
          <ac:chgData name="Melissa Barker" userId="cf966848d7529c51" providerId="LiveId" clId="{CFFDF4FF-1818-4D7C-AA25-7AC0759BFAC1}" dt="2020-11-23T18:28:51.399" v="1"/>
          <ac:spMkLst>
            <pc:docMk/>
            <pc:sldMasterMk cId="0" sldId="2147483648"/>
            <ac:spMk id="4" creationId="{00000000-0000-0000-0000-000000000000}"/>
          </ac:spMkLst>
        </pc:spChg>
        <pc:spChg chg="mod">
          <ac:chgData name="Melissa Barker" userId="cf966848d7529c51" providerId="LiveId" clId="{CFFDF4FF-1818-4D7C-AA25-7AC0759BFAC1}" dt="2020-11-23T18:28:51.399" v="1"/>
          <ac:spMkLst>
            <pc:docMk/>
            <pc:sldMasterMk cId="0" sldId="2147483648"/>
            <ac:spMk id="5" creationId="{00000000-0000-0000-0000-000000000000}"/>
          </ac:spMkLst>
        </pc:spChg>
        <pc:spChg chg="mod">
          <ac:chgData name="Melissa Barker" userId="cf966848d7529c51" providerId="LiveId" clId="{CFFDF4FF-1818-4D7C-AA25-7AC0759BFAC1}" dt="2020-11-23T18:28:51.399" v="1"/>
          <ac:spMkLst>
            <pc:docMk/>
            <pc:sldMasterMk cId="0" sldId="2147483648"/>
            <ac:spMk id="6" creationId="{00000000-0000-0000-0000-000000000000}"/>
          </ac:spMkLst>
        </pc:spChg>
        <pc:sldLayoutChg chg="modSp">
          <pc:chgData name="Melissa Barker" userId="cf966848d7529c51" providerId="LiveId" clId="{CFFDF4FF-1818-4D7C-AA25-7AC0759BFAC1}" dt="2020-11-23T18:28:51.399" v="1"/>
          <pc:sldLayoutMkLst>
            <pc:docMk/>
            <pc:sldMasterMk cId="0" sldId="2147483648"/>
            <pc:sldLayoutMk cId="0" sldId="2147483649"/>
          </pc:sldLayoutMkLst>
          <pc:spChg chg="mod">
            <ac:chgData name="Melissa Barker" userId="cf966848d7529c51" providerId="LiveId" clId="{CFFDF4FF-1818-4D7C-AA25-7AC0759BFAC1}" dt="2020-11-23T18:28:51.399" v="1"/>
            <ac:spMkLst>
              <pc:docMk/>
              <pc:sldMasterMk cId="0" sldId="2147483648"/>
              <pc:sldLayoutMk cId="0" sldId="2147483649"/>
              <ac:spMk id="2"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49"/>
              <ac:spMk id="3" creationId="{00000000-0000-0000-0000-000000000000}"/>
            </ac:spMkLst>
          </pc:spChg>
        </pc:sldLayoutChg>
        <pc:sldLayoutChg chg="modSp">
          <pc:chgData name="Melissa Barker" userId="cf966848d7529c51" providerId="LiveId" clId="{CFFDF4FF-1818-4D7C-AA25-7AC0759BFAC1}" dt="2020-11-23T18:28:51.399" v="1"/>
          <pc:sldLayoutMkLst>
            <pc:docMk/>
            <pc:sldMasterMk cId="0" sldId="2147483648"/>
            <pc:sldLayoutMk cId="0" sldId="2147483651"/>
          </pc:sldLayoutMkLst>
          <pc:spChg chg="mod">
            <ac:chgData name="Melissa Barker" userId="cf966848d7529c51" providerId="LiveId" clId="{CFFDF4FF-1818-4D7C-AA25-7AC0759BFAC1}" dt="2020-11-23T18:28:51.399" v="1"/>
            <ac:spMkLst>
              <pc:docMk/>
              <pc:sldMasterMk cId="0" sldId="2147483648"/>
              <pc:sldLayoutMk cId="0" sldId="2147483651"/>
              <ac:spMk id="2"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51"/>
              <ac:spMk id="3" creationId="{00000000-0000-0000-0000-000000000000}"/>
            </ac:spMkLst>
          </pc:spChg>
        </pc:sldLayoutChg>
        <pc:sldLayoutChg chg="modSp">
          <pc:chgData name="Melissa Barker" userId="cf966848d7529c51" providerId="LiveId" clId="{CFFDF4FF-1818-4D7C-AA25-7AC0759BFAC1}" dt="2020-11-23T18:28:51.399" v="1"/>
          <pc:sldLayoutMkLst>
            <pc:docMk/>
            <pc:sldMasterMk cId="0" sldId="2147483648"/>
            <pc:sldLayoutMk cId="0" sldId="2147483652"/>
          </pc:sldLayoutMkLst>
          <pc:spChg chg="mod">
            <ac:chgData name="Melissa Barker" userId="cf966848d7529c51" providerId="LiveId" clId="{CFFDF4FF-1818-4D7C-AA25-7AC0759BFAC1}" dt="2020-11-23T18:28:51.399" v="1"/>
            <ac:spMkLst>
              <pc:docMk/>
              <pc:sldMasterMk cId="0" sldId="2147483648"/>
              <pc:sldLayoutMk cId="0" sldId="2147483652"/>
              <ac:spMk id="3"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52"/>
              <ac:spMk id="4" creationId="{00000000-0000-0000-0000-000000000000}"/>
            </ac:spMkLst>
          </pc:spChg>
        </pc:sldLayoutChg>
        <pc:sldLayoutChg chg="modSp">
          <pc:chgData name="Melissa Barker" userId="cf966848d7529c51" providerId="LiveId" clId="{CFFDF4FF-1818-4D7C-AA25-7AC0759BFAC1}" dt="2020-11-23T18:28:51.399" v="1"/>
          <pc:sldLayoutMkLst>
            <pc:docMk/>
            <pc:sldMasterMk cId="0" sldId="2147483648"/>
            <pc:sldLayoutMk cId="0" sldId="2147483653"/>
          </pc:sldLayoutMkLst>
          <pc:spChg chg="mod">
            <ac:chgData name="Melissa Barker" userId="cf966848d7529c51" providerId="LiveId" clId="{CFFDF4FF-1818-4D7C-AA25-7AC0759BFAC1}" dt="2020-11-23T18:28:51.399" v="1"/>
            <ac:spMkLst>
              <pc:docMk/>
              <pc:sldMasterMk cId="0" sldId="2147483648"/>
              <pc:sldLayoutMk cId="0" sldId="2147483653"/>
              <ac:spMk id="3"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53"/>
              <ac:spMk id="4"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53"/>
              <ac:spMk id="5"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53"/>
              <ac:spMk id="6" creationId="{00000000-0000-0000-0000-000000000000}"/>
            </ac:spMkLst>
          </pc:spChg>
        </pc:sldLayoutChg>
        <pc:sldLayoutChg chg="modSp">
          <pc:chgData name="Melissa Barker" userId="cf966848d7529c51" providerId="LiveId" clId="{CFFDF4FF-1818-4D7C-AA25-7AC0759BFAC1}" dt="2020-11-23T18:28:51.399" v="1"/>
          <pc:sldLayoutMkLst>
            <pc:docMk/>
            <pc:sldMasterMk cId="0" sldId="2147483648"/>
            <pc:sldLayoutMk cId="0" sldId="2147483656"/>
          </pc:sldLayoutMkLst>
          <pc:spChg chg="mod">
            <ac:chgData name="Melissa Barker" userId="cf966848d7529c51" providerId="LiveId" clId="{CFFDF4FF-1818-4D7C-AA25-7AC0759BFAC1}" dt="2020-11-23T18:28:51.399" v="1"/>
            <ac:spMkLst>
              <pc:docMk/>
              <pc:sldMasterMk cId="0" sldId="2147483648"/>
              <pc:sldLayoutMk cId="0" sldId="2147483656"/>
              <ac:spMk id="2"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56"/>
              <ac:spMk id="3"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56"/>
              <ac:spMk id="4" creationId="{00000000-0000-0000-0000-000000000000}"/>
            </ac:spMkLst>
          </pc:spChg>
        </pc:sldLayoutChg>
        <pc:sldLayoutChg chg="modSp">
          <pc:chgData name="Melissa Barker" userId="cf966848d7529c51" providerId="LiveId" clId="{CFFDF4FF-1818-4D7C-AA25-7AC0759BFAC1}" dt="2020-11-23T18:28:51.399" v="1"/>
          <pc:sldLayoutMkLst>
            <pc:docMk/>
            <pc:sldMasterMk cId="0" sldId="2147483648"/>
            <pc:sldLayoutMk cId="0" sldId="2147483657"/>
          </pc:sldLayoutMkLst>
          <pc:spChg chg="mod">
            <ac:chgData name="Melissa Barker" userId="cf966848d7529c51" providerId="LiveId" clId="{CFFDF4FF-1818-4D7C-AA25-7AC0759BFAC1}" dt="2020-11-23T18:28:51.399" v="1"/>
            <ac:spMkLst>
              <pc:docMk/>
              <pc:sldMasterMk cId="0" sldId="2147483648"/>
              <pc:sldLayoutMk cId="0" sldId="2147483657"/>
              <ac:spMk id="2"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57"/>
              <ac:spMk id="3"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57"/>
              <ac:spMk id="4" creationId="{00000000-0000-0000-0000-000000000000}"/>
            </ac:spMkLst>
          </pc:spChg>
        </pc:sldLayoutChg>
        <pc:sldLayoutChg chg="modSp">
          <pc:chgData name="Melissa Barker" userId="cf966848d7529c51" providerId="LiveId" clId="{CFFDF4FF-1818-4D7C-AA25-7AC0759BFAC1}" dt="2020-11-23T18:28:51.399" v="1"/>
          <pc:sldLayoutMkLst>
            <pc:docMk/>
            <pc:sldMasterMk cId="0" sldId="2147483648"/>
            <pc:sldLayoutMk cId="0" sldId="2147483659"/>
          </pc:sldLayoutMkLst>
          <pc:spChg chg="mod">
            <ac:chgData name="Melissa Barker" userId="cf966848d7529c51" providerId="LiveId" clId="{CFFDF4FF-1818-4D7C-AA25-7AC0759BFAC1}" dt="2020-11-23T18:28:51.399" v="1"/>
            <ac:spMkLst>
              <pc:docMk/>
              <pc:sldMasterMk cId="0" sldId="2147483648"/>
              <pc:sldLayoutMk cId="0" sldId="2147483659"/>
              <ac:spMk id="2" creationId="{00000000-0000-0000-0000-000000000000}"/>
            </ac:spMkLst>
          </pc:spChg>
          <pc:spChg chg="mod">
            <ac:chgData name="Melissa Barker" userId="cf966848d7529c51" providerId="LiveId" clId="{CFFDF4FF-1818-4D7C-AA25-7AC0759BFAC1}" dt="2020-11-23T18:28:51.399" v="1"/>
            <ac:spMkLst>
              <pc:docMk/>
              <pc:sldMasterMk cId="0" sldId="2147483648"/>
              <pc:sldLayoutMk cId="0" sldId="2147483659"/>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8C1A2-9101-41FF-A2A4-1AFA901CF1CC}" type="datetimeFigureOut">
              <a:rPr lang="en-US" smtClean="0"/>
              <a:t>12/28/2020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79F5C-F5E7-4024-8248-F097AF1AF508}" type="slidenum">
              <a:rPr lang="en-US" smtClean="0"/>
              <a:t>‹#›</a:t>
            </a:fld>
            <a:endParaRPr lang="en-US"/>
          </a:p>
        </p:txBody>
      </p:sp>
    </p:spTree>
    <p:extLst>
      <p:ext uri="{BB962C8B-B14F-4D97-AF65-F5344CB8AC3E}">
        <p14:creationId xmlns:p14="http://schemas.microsoft.com/office/powerpoint/2010/main" val="425833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1</a:t>
            </a:fld>
            <a:endParaRPr lang="en-US"/>
          </a:p>
        </p:txBody>
      </p:sp>
    </p:spTree>
    <p:extLst>
      <p:ext uri="{BB962C8B-B14F-4D97-AF65-F5344CB8AC3E}">
        <p14:creationId xmlns:p14="http://schemas.microsoft.com/office/powerpoint/2010/main" val="374163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2</a:t>
            </a:fld>
            <a:endParaRPr lang="en-US"/>
          </a:p>
        </p:txBody>
      </p:sp>
    </p:spTree>
    <p:extLst>
      <p:ext uri="{BB962C8B-B14F-4D97-AF65-F5344CB8AC3E}">
        <p14:creationId xmlns:p14="http://schemas.microsoft.com/office/powerpoint/2010/main" val="287191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FB5488-8928-45C1-B625-A08884227FE7}" type="datetimeFigureOut">
              <a:rPr lang="en-US" smtClean="0"/>
              <a:pPr/>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F5C92-9739-42E5-B1CF-A265C6FE83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B5488-8928-45C1-B625-A08884227FE7}" type="datetimeFigureOut">
              <a:rPr lang="en-US" smtClean="0"/>
              <a:pPr/>
              <a:t>12/28/2020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F5C92-9739-42E5-B1CF-A265C6FE83C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E3FA0A-DF23-CE43-814F-FF69C4A6BA86}"/>
              </a:ext>
            </a:extLst>
          </p:cNvPr>
          <p:cNvPicPr>
            <a:picLocks noChangeAspect="1"/>
          </p:cNvPicPr>
          <p:nvPr/>
        </p:nvPicPr>
        <p:blipFill rotWithShape="1">
          <a:blip r:embed="rId3">
            <a:alphaModFix amt="10000"/>
          </a:blip>
          <a:srcRect l="16394" b="13799"/>
          <a:stretch/>
        </p:blipFill>
        <p:spPr>
          <a:xfrm>
            <a:off x="5345039" y="192113"/>
            <a:ext cx="5786968" cy="6665887"/>
          </a:xfrm>
          <a:prstGeom prst="rect">
            <a:avLst/>
          </a:prstGeom>
        </p:spPr>
      </p:pic>
      <p:pic>
        <p:nvPicPr>
          <p:cNvPr id="8" name="Picture 7">
            <a:extLst>
              <a:ext uri="{FF2B5EF4-FFF2-40B4-BE49-F238E27FC236}">
                <a16:creationId xmlns:a16="http://schemas.microsoft.com/office/drawing/2014/main" id="{FABBA43D-05FB-F046-83F7-24F5A113D144}"/>
              </a:ext>
            </a:extLst>
          </p:cNvPr>
          <p:cNvPicPr>
            <a:picLocks noChangeAspect="1"/>
          </p:cNvPicPr>
          <p:nvPr/>
        </p:nvPicPr>
        <p:blipFill>
          <a:blip r:embed="rId4"/>
          <a:stretch>
            <a:fillRect/>
          </a:stretch>
        </p:blipFill>
        <p:spPr>
          <a:xfrm>
            <a:off x="11731410" y="0"/>
            <a:ext cx="460589" cy="6858000"/>
          </a:xfrm>
          <a:prstGeom prst="rect">
            <a:avLst/>
          </a:prstGeom>
        </p:spPr>
      </p:pic>
      <p:sp>
        <p:nvSpPr>
          <p:cNvPr id="10" name="TextBox 9">
            <a:extLst>
              <a:ext uri="{FF2B5EF4-FFF2-40B4-BE49-F238E27FC236}">
                <a16:creationId xmlns:a16="http://schemas.microsoft.com/office/drawing/2014/main" id="{E1656C5B-1833-8E41-B5F8-142AE35C9428}"/>
              </a:ext>
            </a:extLst>
          </p:cNvPr>
          <p:cNvSpPr txBox="1"/>
          <p:nvPr/>
        </p:nvSpPr>
        <p:spPr>
          <a:xfrm>
            <a:off x="5551992" y="1166842"/>
            <a:ext cx="5785990" cy="2308324"/>
          </a:xfrm>
          <a:prstGeom prst="rect">
            <a:avLst/>
          </a:prstGeom>
          <a:noFill/>
        </p:spPr>
        <p:txBody>
          <a:bodyPr wrap="square" rtlCol="0">
            <a:spAutoFit/>
          </a:bodyPr>
          <a:lstStyle/>
          <a:p>
            <a:r>
              <a:rPr lang="en-US" sz="4800" b="1">
                <a:solidFill>
                  <a:schemeClr val="tx1">
                    <a:lumMod val="75000"/>
                    <a:lumOff val="25000"/>
                  </a:schemeClr>
                </a:solidFill>
                <a:latin typeface="Avenir Black" panose="02000503020000020003" pitchFamily="2" charset="0"/>
                <a:cs typeface="Arial" panose="020B0604020202020204" pitchFamily="34" charset="0"/>
              </a:rPr>
              <a:t>Disaster Planning: Safeguarding Your Genealogical Records</a:t>
            </a:r>
            <a:endParaRPr lang="en-US" sz="4800" b="1" dirty="0">
              <a:solidFill>
                <a:schemeClr val="tx1">
                  <a:lumMod val="75000"/>
                  <a:lumOff val="25000"/>
                </a:schemeClr>
              </a:solidFill>
              <a:latin typeface="Avenir Black" panose="02000503020000020003" pitchFamily="2" charset="0"/>
              <a:cs typeface="Arial" panose="020B0604020202020204" pitchFamily="34" charset="0"/>
            </a:endParaRPr>
          </a:p>
        </p:txBody>
      </p:sp>
      <p:pic>
        <p:nvPicPr>
          <p:cNvPr id="15" name="Picture 14">
            <a:extLst>
              <a:ext uri="{FF2B5EF4-FFF2-40B4-BE49-F238E27FC236}">
                <a16:creationId xmlns:a16="http://schemas.microsoft.com/office/drawing/2014/main" id="{024E147E-61C0-3B4B-8DA5-78F094C8387C}"/>
              </a:ext>
            </a:extLst>
          </p:cNvPr>
          <p:cNvPicPr>
            <a:picLocks noChangeAspect="1"/>
          </p:cNvPicPr>
          <p:nvPr/>
        </p:nvPicPr>
        <p:blipFill>
          <a:blip r:embed="rId5"/>
          <a:stretch>
            <a:fillRect/>
          </a:stretch>
        </p:blipFill>
        <p:spPr>
          <a:xfrm>
            <a:off x="5778221" y="287078"/>
            <a:ext cx="2084380" cy="544936"/>
          </a:xfrm>
          <a:prstGeom prst="rect">
            <a:avLst/>
          </a:prstGeom>
        </p:spPr>
      </p:pic>
      <p:sp>
        <p:nvSpPr>
          <p:cNvPr id="16" name="TextBox 15">
            <a:extLst>
              <a:ext uri="{FF2B5EF4-FFF2-40B4-BE49-F238E27FC236}">
                <a16:creationId xmlns:a16="http://schemas.microsoft.com/office/drawing/2014/main" id="{D5B55E53-C42F-834E-9C4E-FC8F7BDCA925}"/>
              </a:ext>
            </a:extLst>
          </p:cNvPr>
          <p:cNvSpPr txBox="1"/>
          <p:nvPr/>
        </p:nvSpPr>
        <p:spPr>
          <a:xfrm>
            <a:off x="5630047" y="5506491"/>
            <a:ext cx="4192623" cy="369332"/>
          </a:xfrm>
          <a:prstGeom prst="rect">
            <a:avLst/>
          </a:prstGeom>
          <a:noFill/>
        </p:spPr>
        <p:txBody>
          <a:bodyPr wrap="none" rtlCol="0">
            <a:spAutoFit/>
          </a:bodyPr>
          <a:lstStyle/>
          <a:p>
            <a:r>
              <a:rPr lang="en-US">
                <a:solidFill>
                  <a:schemeClr val="tx1">
                    <a:lumMod val="75000"/>
                    <a:lumOff val="25000"/>
                  </a:schemeClr>
                </a:solidFill>
                <a:latin typeface="Avenir Light" panose="020B0402020203020204" pitchFamily="34" charset="77"/>
                <a:cs typeface="Arial" panose="020B0604020202020204" pitchFamily="34" charset="0"/>
              </a:rPr>
              <a:t>Melissa Barker, Certified Archives Manager</a:t>
            </a:r>
            <a:endParaRPr lang="en-US" dirty="0">
              <a:solidFill>
                <a:schemeClr val="tx1">
                  <a:lumMod val="75000"/>
                  <a:lumOff val="25000"/>
                </a:schemeClr>
              </a:solidFill>
              <a:latin typeface="Avenir Light" panose="020B0402020203020204" pitchFamily="34" charset="77"/>
              <a:cs typeface="Arial" panose="020B0604020202020204" pitchFamily="34" charset="0"/>
            </a:endParaRPr>
          </a:p>
        </p:txBody>
      </p:sp>
      <p:pic>
        <p:nvPicPr>
          <p:cNvPr id="18" name="Picture 17">
            <a:extLst>
              <a:ext uri="{FF2B5EF4-FFF2-40B4-BE49-F238E27FC236}">
                <a16:creationId xmlns:a16="http://schemas.microsoft.com/office/drawing/2014/main" id="{86400A4A-8EA5-4643-8B49-98412D6A142F}"/>
              </a:ext>
            </a:extLst>
          </p:cNvPr>
          <p:cNvPicPr>
            <a:picLocks noChangeAspect="1"/>
          </p:cNvPicPr>
          <p:nvPr/>
        </p:nvPicPr>
        <p:blipFill>
          <a:blip r:embed="rId6"/>
          <a:stretch>
            <a:fillRect/>
          </a:stretch>
        </p:blipFill>
        <p:spPr>
          <a:xfrm>
            <a:off x="8951118" y="363346"/>
            <a:ext cx="1896595" cy="392399"/>
          </a:xfrm>
          <a:prstGeom prst="rect">
            <a:avLst/>
          </a:prstGeom>
        </p:spPr>
      </p:pic>
      <p:pic>
        <p:nvPicPr>
          <p:cNvPr id="6" name="Picture 5">
            <a:extLst>
              <a:ext uri="{FF2B5EF4-FFF2-40B4-BE49-F238E27FC236}">
                <a16:creationId xmlns:a16="http://schemas.microsoft.com/office/drawing/2014/main" id="{2A00D5C8-2D98-4311-9EA4-3A30B858DD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5345039" cy="6858000"/>
          </a:xfrm>
          <a:prstGeom prst="rect">
            <a:avLst/>
          </a:prstGeom>
        </p:spPr>
      </p:pic>
    </p:spTree>
    <p:extLst>
      <p:ext uri="{BB962C8B-B14F-4D97-AF65-F5344CB8AC3E}">
        <p14:creationId xmlns:p14="http://schemas.microsoft.com/office/powerpoint/2010/main" val="213028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Preparedness Plan</a:t>
            </a:r>
          </a:p>
        </p:txBody>
      </p:sp>
      <p:sp>
        <p:nvSpPr>
          <p:cNvPr id="3" name="Content Placeholder 2"/>
          <p:cNvSpPr>
            <a:spLocks noGrp="1"/>
          </p:cNvSpPr>
          <p:nvPr>
            <p:ph idx="1"/>
          </p:nvPr>
        </p:nvSpPr>
        <p:spPr>
          <a:xfrm>
            <a:off x="228600" y="3276603"/>
            <a:ext cx="11734800" cy="3306759"/>
          </a:xfrm>
        </p:spPr>
        <p:txBody>
          <a:bodyPr/>
          <a:lstStyle/>
          <a:p>
            <a:pPr algn="ctr">
              <a:buNone/>
            </a:pPr>
            <a:r>
              <a:rPr lang="en-US" dirty="0"/>
              <a:t>Most archives have a Disaster Plan in place and it is reviewed annually.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Preparedness Plan</a:t>
            </a:r>
          </a:p>
        </p:txBody>
      </p:sp>
      <p:sp>
        <p:nvSpPr>
          <p:cNvPr id="3" name="Content Placeholder 2"/>
          <p:cNvSpPr>
            <a:spLocks noGrp="1"/>
          </p:cNvSpPr>
          <p:nvPr>
            <p:ph idx="1"/>
          </p:nvPr>
        </p:nvSpPr>
        <p:spPr>
          <a:xfrm>
            <a:off x="228600" y="2971803"/>
            <a:ext cx="11734800" cy="3611559"/>
          </a:xfrm>
        </p:spPr>
        <p:txBody>
          <a:bodyPr/>
          <a:lstStyle/>
          <a:p>
            <a:pPr algn="ctr">
              <a:buNone/>
            </a:pPr>
            <a:r>
              <a:rPr lang="en-US" dirty="0"/>
              <a:t>If archives are concerned about preparing for disasters, genealogists should also be concerned and prepare for a disaster that could affect their own genealogical records.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Disasters</a:t>
            </a:r>
          </a:p>
        </p:txBody>
      </p:sp>
      <p:sp>
        <p:nvSpPr>
          <p:cNvPr id="3" name="Content Placeholder 2"/>
          <p:cNvSpPr>
            <a:spLocks noGrp="1"/>
          </p:cNvSpPr>
          <p:nvPr>
            <p:ph idx="1"/>
          </p:nvPr>
        </p:nvSpPr>
        <p:spPr>
          <a:xfrm>
            <a:off x="228600" y="2362203"/>
            <a:ext cx="11734800" cy="4221159"/>
          </a:xfrm>
        </p:spPr>
        <p:txBody>
          <a:bodyPr/>
          <a:lstStyle/>
          <a:p>
            <a:pPr>
              <a:buNone/>
            </a:pPr>
            <a:r>
              <a:rPr lang="en-US" dirty="0"/>
              <a:t>A natural disaster can be defined as:</a:t>
            </a:r>
          </a:p>
          <a:p>
            <a:pPr>
              <a:buNone/>
            </a:pPr>
            <a:endParaRPr lang="en-US" dirty="0"/>
          </a:p>
          <a:p>
            <a:pPr algn="ctr">
              <a:buNone/>
            </a:pPr>
            <a:r>
              <a:rPr lang="en-US" dirty="0"/>
              <a:t>		A major adverse event resulting from the natural process of the Earth.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Disasters</a:t>
            </a:r>
          </a:p>
        </p:txBody>
      </p:sp>
      <p:sp>
        <p:nvSpPr>
          <p:cNvPr id="3" name="Content Placeholder 2"/>
          <p:cNvSpPr>
            <a:spLocks noGrp="1"/>
          </p:cNvSpPr>
          <p:nvPr>
            <p:ph idx="1"/>
          </p:nvPr>
        </p:nvSpPr>
        <p:spPr>
          <a:xfrm>
            <a:off x="152400" y="2895603"/>
            <a:ext cx="11811000" cy="3687759"/>
          </a:xfrm>
        </p:spPr>
        <p:txBody>
          <a:bodyPr/>
          <a:lstStyle/>
          <a:p>
            <a:pPr algn="ctr">
              <a:buNone/>
            </a:pPr>
            <a:r>
              <a:rPr lang="en-US" dirty="0"/>
              <a:t>Unfortunately, we live in a world where there are natural disasters that happen to us all. Some are more prevalent to certain regions of the globe, while others happen just about anywhere these days. We must be prepare and preserve our genealogical records.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Disasters</a:t>
            </a:r>
          </a:p>
        </p:txBody>
      </p:sp>
      <p:sp>
        <p:nvSpPr>
          <p:cNvPr id="3" name="Content Placeholder 2"/>
          <p:cNvSpPr>
            <a:spLocks noGrp="1"/>
          </p:cNvSpPr>
          <p:nvPr>
            <p:ph idx="1"/>
          </p:nvPr>
        </p:nvSpPr>
        <p:spPr>
          <a:xfrm>
            <a:off x="1981200" y="1600203"/>
            <a:ext cx="2819400" cy="4525963"/>
          </a:xfrm>
        </p:spPr>
        <p:txBody>
          <a:bodyPr/>
          <a:lstStyle/>
          <a:p>
            <a:r>
              <a:rPr lang="en-US" dirty="0"/>
              <a:t>Floods</a:t>
            </a:r>
          </a:p>
        </p:txBody>
      </p:sp>
      <p:pic>
        <p:nvPicPr>
          <p:cNvPr id="4" name="Picture 3" descr="hqdefault.jpg"/>
          <p:cNvPicPr>
            <a:picLocks noChangeAspect="1"/>
          </p:cNvPicPr>
          <p:nvPr/>
        </p:nvPicPr>
        <p:blipFill>
          <a:blip r:embed="rId2"/>
          <a:stretch>
            <a:fillRect/>
          </a:stretch>
        </p:blipFill>
        <p:spPr>
          <a:xfrm>
            <a:off x="5334000" y="1417638"/>
            <a:ext cx="6248400" cy="4373562"/>
          </a:xfrm>
          <a:prstGeom prst="rect">
            <a:avLst/>
          </a:prstGeom>
        </p:spPr>
      </p:pic>
      <p:sp>
        <p:nvSpPr>
          <p:cNvPr id="5" name="TextBox 4"/>
          <p:cNvSpPr txBox="1"/>
          <p:nvPr/>
        </p:nvSpPr>
        <p:spPr>
          <a:xfrm>
            <a:off x="5334000" y="6019800"/>
            <a:ext cx="6248400" cy="646331"/>
          </a:xfrm>
          <a:prstGeom prst="rect">
            <a:avLst/>
          </a:prstGeom>
          <a:noFill/>
        </p:spPr>
        <p:txBody>
          <a:bodyPr wrap="square" rtlCol="0">
            <a:spAutoFit/>
          </a:bodyPr>
          <a:lstStyle/>
          <a:p>
            <a:pPr algn="ctr"/>
            <a:r>
              <a:rPr lang="en-US" dirty="0"/>
              <a:t>Houston County, TN. Flood of May 2, 2010, photo courtesy of Melissa Barker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Disasters</a:t>
            </a:r>
          </a:p>
        </p:txBody>
      </p:sp>
      <p:sp>
        <p:nvSpPr>
          <p:cNvPr id="3" name="Content Placeholder 2"/>
          <p:cNvSpPr>
            <a:spLocks noGrp="1"/>
          </p:cNvSpPr>
          <p:nvPr>
            <p:ph idx="1"/>
          </p:nvPr>
        </p:nvSpPr>
        <p:spPr>
          <a:xfrm>
            <a:off x="1981200" y="1600203"/>
            <a:ext cx="2667000" cy="4525963"/>
          </a:xfrm>
        </p:spPr>
        <p:txBody>
          <a:bodyPr/>
          <a:lstStyle/>
          <a:p>
            <a:r>
              <a:rPr lang="en-US" dirty="0"/>
              <a:t>Floods</a:t>
            </a:r>
          </a:p>
          <a:p>
            <a:endParaRPr lang="en-US" dirty="0"/>
          </a:p>
          <a:p>
            <a:r>
              <a:rPr lang="en-US" dirty="0"/>
              <a:t>Tornados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Disasters</a:t>
            </a:r>
          </a:p>
        </p:txBody>
      </p:sp>
      <p:sp>
        <p:nvSpPr>
          <p:cNvPr id="3" name="Content Placeholder 2"/>
          <p:cNvSpPr>
            <a:spLocks noGrp="1"/>
          </p:cNvSpPr>
          <p:nvPr>
            <p:ph idx="1"/>
          </p:nvPr>
        </p:nvSpPr>
        <p:spPr>
          <a:xfrm>
            <a:off x="1981200" y="1600203"/>
            <a:ext cx="3048000" cy="4525963"/>
          </a:xfrm>
        </p:spPr>
        <p:txBody>
          <a:bodyPr/>
          <a:lstStyle/>
          <a:p>
            <a:r>
              <a:rPr lang="en-US" dirty="0"/>
              <a:t>Floods</a:t>
            </a:r>
          </a:p>
          <a:p>
            <a:endParaRPr lang="en-US" dirty="0"/>
          </a:p>
          <a:p>
            <a:r>
              <a:rPr lang="en-US" dirty="0"/>
              <a:t>Tornados</a:t>
            </a:r>
          </a:p>
          <a:p>
            <a:endParaRPr lang="en-US" dirty="0"/>
          </a:p>
          <a:p>
            <a:r>
              <a:rPr lang="en-US" dirty="0"/>
              <a:t>Hurricanes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Disasters</a:t>
            </a:r>
          </a:p>
        </p:txBody>
      </p:sp>
      <p:sp>
        <p:nvSpPr>
          <p:cNvPr id="3" name="Content Placeholder 2"/>
          <p:cNvSpPr>
            <a:spLocks noGrp="1"/>
          </p:cNvSpPr>
          <p:nvPr>
            <p:ph idx="1"/>
          </p:nvPr>
        </p:nvSpPr>
        <p:spPr>
          <a:xfrm>
            <a:off x="1981200" y="1600203"/>
            <a:ext cx="2971800" cy="4525963"/>
          </a:xfrm>
        </p:spPr>
        <p:txBody>
          <a:bodyPr/>
          <a:lstStyle/>
          <a:p>
            <a:r>
              <a:rPr lang="en-US" dirty="0"/>
              <a:t>Floods</a:t>
            </a:r>
          </a:p>
          <a:p>
            <a:endParaRPr lang="en-US" dirty="0"/>
          </a:p>
          <a:p>
            <a:r>
              <a:rPr lang="en-US" dirty="0"/>
              <a:t>Tornados</a:t>
            </a:r>
          </a:p>
          <a:p>
            <a:endParaRPr lang="en-US" dirty="0"/>
          </a:p>
          <a:p>
            <a:r>
              <a:rPr lang="en-US" dirty="0"/>
              <a:t>Hurricanes</a:t>
            </a:r>
          </a:p>
          <a:p>
            <a:endParaRPr lang="en-US" dirty="0"/>
          </a:p>
          <a:p>
            <a:r>
              <a:rPr lang="en-US" dirty="0"/>
              <a:t>Earthquakes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Disasters</a:t>
            </a:r>
          </a:p>
        </p:txBody>
      </p:sp>
      <p:sp>
        <p:nvSpPr>
          <p:cNvPr id="3" name="Content Placeholder 2"/>
          <p:cNvSpPr>
            <a:spLocks noGrp="1"/>
          </p:cNvSpPr>
          <p:nvPr>
            <p:ph idx="1"/>
          </p:nvPr>
        </p:nvSpPr>
        <p:spPr>
          <a:xfrm>
            <a:off x="228600" y="2514603"/>
            <a:ext cx="11734800" cy="4068759"/>
          </a:xfrm>
        </p:spPr>
        <p:txBody>
          <a:bodyPr>
            <a:normAutofit/>
          </a:bodyPr>
          <a:lstStyle/>
          <a:p>
            <a:pPr algn="ctr">
              <a:buNone/>
            </a:pPr>
            <a:r>
              <a:rPr lang="en-US" dirty="0"/>
              <a:t>We cannot control natural disasters. Sometimes we have warnings they are coming but other times they happen suddenly and without warning. </a:t>
            </a:r>
          </a:p>
          <a:p>
            <a:pPr algn="ctr">
              <a:buNone/>
            </a:pPr>
            <a:endParaRPr lang="en-US" dirty="0"/>
          </a:p>
          <a:p>
            <a:pPr algn="ctr">
              <a:buNone/>
            </a:pPr>
            <a:r>
              <a:rPr lang="en-US" dirty="0"/>
              <a:t>Genealogists/Home Archivist need to be prepared.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Man-Made Disasters</a:t>
            </a:r>
          </a:p>
        </p:txBody>
      </p:sp>
      <p:sp>
        <p:nvSpPr>
          <p:cNvPr id="3" name="Content Placeholder 2"/>
          <p:cNvSpPr>
            <a:spLocks noGrp="1"/>
          </p:cNvSpPr>
          <p:nvPr>
            <p:ph idx="1"/>
          </p:nvPr>
        </p:nvSpPr>
        <p:spPr>
          <a:xfrm>
            <a:off x="228600" y="2438403"/>
            <a:ext cx="11734800" cy="4144959"/>
          </a:xfrm>
        </p:spPr>
        <p:txBody>
          <a:bodyPr/>
          <a:lstStyle/>
          <a:p>
            <a:pPr algn="ctr">
              <a:buNone/>
            </a:pPr>
            <a:r>
              <a:rPr lang="en-US" dirty="0"/>
              <a:t>Man-Made Disasters or sometimes called Human-Made Disasters can be defined as:</a:t>
            </a:r>
          </a:p>
          <a:p>
            <a:pPr algn="ctr">
              <a:buNone/>
            </a:pPr>
            <a:endParaRPr lang="en-US" dirty="0"/>
          </a:p>
          <a:p>
            <a:pPr algn="ctr">
              <a:buNone/>
            </a:pPr>
            <a:r>
              <a:rPr lang="en-US" dirty="0"/>
              <a:t>A disastrous event caused directly or indirectly by one or more human actions.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1EE595-AF9A-EF4B-9B38-72252FD5C8C6}"/>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C7E42E7-7953-D542-8B8F-8BB32EBB22DB}"/>
              </a:ext>
            </a:extLst>
          </p:cNvPr>
          <p:cNvPicPr>
            <a:picLocks noChangeAspect="1"/>
          </p:cNvPicPr>
          <p:nvPr/>
        </p:nvPicPr>
        <p:blipFill rotWithShape="1">
          <a:blip r:embed="rId4">
            <a:alphaModFix amt="49000"/>
          </a:blip>
          <a:srcRect t="5178" b="5178"/>
          <a:stretch/>
        </p:blipFill>
        <p:spPr>
          <a:xfrm>
            <a:off x="2311397" y="0"/>
            <a:ext cx="7569200" cy="6858001"/>
          </a:xfrm>
          <a:prstGeom prst="rect">
            <a:avLst/>
          </a:prstGeom>
        </p:spPr>
      </p:pic>
      <p:sp>
        <p:nvSpPr>
          <p:cNvPr id="3" name="TextBox 2">
            <a:extLst>
              <a:ext uri="{FF2B5EF4-FFF2-40B4-BE49-F238E27FC236}">
                <a16:creationId xmlns:a16="http://schemas.microsoft.com/office/drawing/2014/main" id="{07A7104C-D86F-B947-9A17-E02148F25B09}"/>
              </a:ext>
            </a:extLst>
          </p:cNvPr>
          <p:cNvSpPr txBox="1"/>
          <p:nvPr/>
        </p:nvSpPr>
        <p:spPr>
          <a:xfrm>
            <a:off x="651642" y="2736502"/>
            <a:ext cx="11130455" cy="1384995"/>
          </a:xfrm>
          <a:prstGeom prst="rect">
            <a:avLst/>
          </a:prstGeom>
          <a:noFill/>
        </p:spPr>
        <p:txBody>
          <a:bodyPr wrap="square" rtlCol="0">
            <a:spAutoFit/>
          </a:bodyPr>
          <a:lstStyle/>
          <a:p>
            <a:pPr algn="ctr"/>
            <a:r>
              <a:rPr lang="en-US" sz="2800" dirty="0">
                <a:solidFill>
                  <a:schemeClr val="bg1"/>
                </a:solidFill>
              </a:rPr>
              <a:t>The content of this video, as well as the thoughts, views, and opinions expressed herein belong solely to the creator and do not necessarily reflect the views of FamilySearch International and RootsTech.</a:t>
            </a:r>
            <a:endParaRPr lang="en-US" sz="2800" dirty="0">
              <a:solidFill>
                <a:schemeClr val="bg1"/>
              </a:solidFill>
              <a:latin typeface="Avenir Black" panose="02000503020000020003" pitchFamily="2" charset="0"/>
            </a:endParaRPr>
          </a:p>
        </p:txBody>
      </p:sp>
    </p:spTree>
    <p:extLst>
      <p:ext uri="{BB962C8B-B14F-4D97-AF65-F5344CB8AC3E}">
        <p14:creationId xmlns:p14="http://schemas.microsoft.com/office/powerpoint/2010/main" val="3247185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Man-Made Disasters</a:t>
            </a:r>
          </a:p>
        </p:txBody>
      </p:sp>
      <p:sp>
        <p:nvSpPr>
          <p:cNvPr id="3" name="Content Placeholder 2"/>
          <p:cNvSpPr>
            <a:spLocks noGrp="1"/>
          </p:cNvSpPr>
          <p:nvPr>
            <p:ph idx="1"/>
          </p:nvPr>
        </p:nvSpPr>
        <p:spPr>
          <a:xfrm>
            <a:off x="152400" y="1600200"/>
            <a:ext cx="11811000" cy="5105400"/>
          </a:xfrm>
        </p:spPr>
        <p:txBody>
          <a:bodyPr/>
          <a:lstStyle/>
          <a:p>
            <a:r>
              <a:rPr lang="en-US" dirty="0"/>
              <a:t>Water leaks that cause flooding in the home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Man-Made Disasters</a:t>
            </a:r>
          </a:p>
        </p:txBody>
      </p:sp>
      <p:sp>
        <p:nvSpPr>
          <p:cNvPr id="3" name="Content Placeholder 2"/>
          <p:cNvSpPr>
            <a:spLocks noGrp="1"/>
          </p:cNvSpPr>
          <p:nvPr>
            <p:ph idx="1"/>
          </p:nvPr>
        </p:nvSpPr>
        <p:spPr>
          <a:xfrm>
            <a:off x="152400" y="1600201"/>
            <a:ext cx="11887200" cy="4983162"/>
          </a:xfrm>
        </p:spPr>
        <p:txBody>
          <a:bodyPr>
            <a:normAutofit/>
          </a:bodyPr>
          <a:lstStyle/>
          <a:p>
            <a:r>
              <a:rPr lang="en-US" dirty="0"/>
              <a:t>Water leaks that cause flooding in the home</a:t>
            </a:r>
          </a:p>
          <a:p>
            <a:endParaRPr lang="en-US" dirty="0"/>
          </a:p>
          <a:p>
            <a:r>
              <a:rPr lang="en-US" dirty="0"/>
              <a:t>Moisture that causes mold in the home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5CE0-9088-41E2-8D8F-D683BBA9811C}"/>
              </a:ext>
            </a:extLst>
          </p:cNvPr>
          <p:cNvSpPr>
            <a:spLocks noGrp="1"/>
          </p:cNvSpPr>
          <p:nvPr>
            <p:ph type="title"/>
          </p:nvPr>
        </p:nvSpPr>
        <p:spPr/>
        <p:txBody>
          <a:bodyPr/>
          <a:lstStyle/>
          <a:p>
            <a:r>
              <a:rPr lang="en-US" dirty="0"/>
              <a:t>Man-Made Disasters</a:t>
            </a:r>
          </a:p>
        </p:txBody>
      </p:sp>
      <p:sp>
        <p:nvSpPr>
          <p:cNvPr id="3" name="Content Placeholder 2">
            <a:extLst>
              <a:ext uri="{FF2B5EF4-FFF2-40B4-BE49-F238E27FC236}">
                <a16:creationId xmlns:a16="http://schemas.microsoft.com/office/drawing/2014/main" id="{A08416A0-7C86-4610-B369-534270EB448D}"/>
              </a:ext>
            </a:extLst>
          </p:cNvPr>
          <p:cNvSpPr>
            <a:spLocks noGrp="1"/>
          </p:cNvSpPr>
          <p:nvPr>
            <p:ph idx="1"/>
          </p:nvPr>
        </p:nvSpPr>
        <p:spPr>
          <a:xfrm>
            <a:off x="152400" y="1600203"/>
            <a:ext cx="11887200" cy="4983159"/>
          </a:xfrm>
        </p:spPr>
        <p:txBody>
          <a:bodyPr/>
          <a:lstStyle/>
          <a:p>
            <a:r>
              <a:rPr lang="en-US" dirty="0"/>
              <a:t>Water leaks that cause flooding in the home</a:t>
            </a:r>
          </a:p>
          <a:p>
            <a:endParaRPr lang="en-US" dirty="0"/>
          </a:p>
          <a:p>
            <a:r>
              <a:rPr lang="en-US" dirty="0"/>
              <a:t>Moisture that causes mold in the home</a:t>
            </a:r>
          </a:p>
          <a:p>
            <a:endParaRPr lang="en-US" dirty="0"/>
          </a:p>
          <a:p>
            <a:r>
              <a:rPr lang="en-US" dirty="0"/>
              <a:t>Fire</a:t>
            </a:r>
          </a:p>
          <a:p>
            <a:pPr marL="0" indent="0">
              <a:buNone/>
            </a:pPr>
            <a:r>
              <a:rPr lang="en-US" dirty="0"/>
              <a:t> </a:t>
            </a:r>
          </a:p>
        </p:txBody>
      </p:sp>
    </p:spTree>
    <p:extLst>
      <p:ext uri="{BB962C8B-B14F-4D97-AF65-F5344CB8AC3E}">
        <p14:creationId xmlns:p14="http://schemas.microsoft.com/office/powerpoint/2010/main" val="4076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1D50-37C3-4182-86C5-775573051752}"/>
              </a:ext>
            </a:extLst>
          </p:cNvPr>
          <p:cNvSpPr>
            <a:spLocks noGrp="1"/>
          </p:cNvSpPr>
          <p:nvPr>
            <p:ph type="title"/>
          </p:nvPr>
        </p:nvSpPr>
        <p:spPr/>
        <p:txBody>
          <a:bodyPr/>
          <a:lstStyle/>
          <a:p>
            <a:r>
              <a:rPr lang="en-US" dirty="0"/>
              <a:t>Man-Made Disasters</a:t>
            </a:r>
          </a:p>
        </p:txBody>
      </p:sp>
      <p:sp>
        <p:nvSpPr>
          <p:cNvPr id="3" name="Content Placeholder 2">
            <a:extLst>
              <a:ext uri="{FF2B5EF4-FFF2-40B4-BE49-F238E27FC236}">
                <a16:creationId xmlns:a16="http://schemas.microsoft.com/office/drawing/2014/main" id="{4C7356DE-9C63-4031-84CB-AE896D42CFA0}"/>
              </a:ext>
            </a:extLst>
          </p:cNvPr>
          <p:cNvSpPr>
            <a:spLocks noGrp="1"/>
          </p:cNvSpPr>
          <p:nvPr>
            <p:ph idx="1"/>
          </p:nvPr>
        </p:nvSpPr>
        <p:spPr>
          <a:xfrm>
            <a:off x="228600" y="1600203"/>
            <a:ext cx="11734800" cy="4983159"/>
          </a:xfrm>
        </p:spPr>
        <p:txBody>
          <a:bodyPr/>
          <a:lstStyle/>
          <a:p>
            <a:r>
              <a:rPr lang="en-US" dirty="0"/>
              <a:t>Water leaks that cause flooding in the home</a:t>
            </a:r>
          </a:p>
          <a:p>
            <a:endParaRPr lang="en-US" dirty="0"/>
          </a:p>
          <a:p>
            <a:r>
              <a:rPr lang="en-US" dirty="0"/>
              <a:t>Moisture that causes mold in the home</a:t>
            </a:r>
          </a:p>
          <a:p>
            <a:endParaRPr lang="en-US" dirty="0"/>
          </a:p>
          <a:p>
            <a:r>
              <a:rPr lang="en-US" dirty="0"/>
              <a:t>Fire</a:t>
            </a:r>
          </a:p>
          <a:p>
            <a:endParaRPr lang="en-US" dirty="0"/>
          </a:p>
          <a:p>
            <a:r>
              <a:rPr lang="en-US" dirty="0"/>
              <a:t>Computer Melt Down</a:t>
            </a:r>
          </a:p>
        </p:txBody>
      </p:sp>
    </p:spTree>
    <p:extLst>
      <p:ext uri="{BB962C8B-B14F-4D97-AF65-F5344CB8AC3E}">
        <p14:creationId xmlns:p14="http://schemas.microsoft.com/office/powerpoint/2010/main" val="3865875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Man-Made Disasters</a:t>
            </a:r>
          </a:p>
        </p:txBody>
      </p:sp>
      <p:sp>
        <p:nvSpPr>
          <p:cNvPr id="3" name="Content Placeholder 2"/>
          <p:cNvSpPr>
            <a:spLocks noGrp="1"/>
          </p:cNvSpPr>
          <p:nvPr>
            <p:ph idx="1"/>
          </p:nvPr>
        </p:nvSpPr>
        <p:spPr>
          <a:xfrm>
            <a:off x="228600" y="3124203"/>
            <a:ext cx="11734800" cy="3581397"/>
          </a:xfrm>
        </p:spPr>
        <p:txBody>
          <a:bodyPr/>
          <a:lstStyle/>
          <a:p>
            <a:pPr algn="ctr">
              <a:buNone/>
            </a:pPr>
            <a:r>
              <a:rPr lang="en-US" dirty="0"/>
              <a:t>In some cases, we can prevent man-made disasters in our homes which will safeguard our genealogical records.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Digitization</a:t>
            </a:r>
          </a:p>
        </p:txBody>
      </p:sp>
      <p:sp>
        <p:nvSpPr>
          <p:cNvPr id="3" name="Content Placeholder 2"/>
          <p:cNvSpPr>
            <a:spLocks noGrp="1"/>
          </p:cNvSpPr>
          <p:nvPr>
            <p:ph idx="1"/>
          </p:nvPr>
        </p:nvSpPr>
        <p:spPr>
          <a:xfrm>
            <a:off x="152400" y="2971803"/>
            <a:ext cx="11887200" cy="3733797"/>
          </a:xfrm>
        </p:spPr>
        <p:txBody>
          <a:bodyPr/>
          <a:lstStyle/>
          <a:p>
            <a:pPr algn="ctr">
              <a:buNone/>
            </a:pPr>
            <a:r>
              <a:rPr lang="en-US" dirty="0"/>
              <a:t>The #1 step any genealogists/home archivist can take to keep the </a:t>
            </a:r>
            <a:r>
              <a:rPr lang="en-US" u="sng" dirty="0"/>
              <a:t>information</a:t>
            </a:r>
            <a:r>
              <a:rPr lang="en-US" dirty="0"/>
              <a:t> on genealogical records safe from natural and man-made disasters.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3"/>
            <a:ext cx="11049000" cy="6476997"/>
          </a:xfrm>
        </p:spPr>
        <p:txBody>
          <a:bodyPr>
            <a:normAutofit/>
          </a:bodyPr>
          <a:lstStyle/>
          <a:p>
            <a:r>
              <a:rPr lang="en-US" dirty="0"/>
              <a:t>Digitize all original records first and then digitize copied records</a:t>
            </a:r>
          </a:p>
          <a:p>
            <a:endParaRPr lang="en-US" dirty="0"/>
          </a:p>
          <a:p>
            <a:r>
              <a:rPr lang="en-US" dirty="0"/>
              <a:t>Use a flat bed scanner or digital camera</a:t>
            </a:r>
          </a:p>
          <a:p>
            <a:endParaRPr lang="en-US" dirty="0"/>
          </a:p>
          <a:p>
            <a:r>
              <a:rPr lang="en-US" dirty="0"/>
              <a:t>Do not use self feeding scanning devices for original or delicate documents</a:t>
            </a:r>
          </a:p>
          <a:p>
            <a:endParaRPr lang="en-US" dirty="0"/>
          </a:p>
          <a:p>
            <a:r>
              <a:rPr lang="en-US" dirty="0"/>
              <a:t>Put the digitized records on an external device such as an external hard drive, thumb drive, etc.</a:t>
            </a:r>
          </a:p>
          <a:p>
            <a:endParaRPr lang="en-US" dirty="0"/>
          </a:p>
          <a:p>
            <a:r>
              <a:rPr lang="en-US" dirty="0"/>
              <a:t>Save the digitized records in an online cloud-based storage site </a:t>
            </a:r>
          </a:p>
          <a:p>
            <a:endParaRPr lang="en-US" dirty="0"/>
          </a:p>
          <a:p>
            <a:pPr marL="0" indent="0">
              <a:buNone/>
            </a:pPr>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Digitization</a:t>
            </a:r>
          </a:p>
        </p:txBody>
      </p:sp>
      <p:sp>
        <p:nvSpPr>
          <p:cNvPr id="3" name="Content Placeholder 2"/>
          <p:cNvSpPr>
            <a:spLocks noGrp="1"/>
          </p:cNvSpPr>
          <p:nvPr>
            <p:ph idx="1"/>
          </p:nvPr>
        </p:nvSpPr>
        <p:spPr>
          <a:xfrm>
            <a:off x="152400" y="2971803"/>
            <a:ext cx="11811000" cy="3733797"/>
          </a:xfrm>
        </p:spPr>
        <p:txBody>
          <a:bodyPr/>
          <a:lstStyle/>
          <a:p>
            <a:pPr algn="ctr">
              <a:buNone/>
            </a:pPr>
            <a:r>
              <a:rPr lang="en-US" dirty="0"/>
              <a:t>Digitizing our genealogical records will save the information contained on those documents. While this may not save the original records themselves when disaster strikes, this is the best way to preserve the information.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430962"/>
          </a:xfrm>
        </p:spPr>
        <p:txBody>
          <a:bodyPr/>
          <a:lstStyle/>
          <a:p>
            <a:r>
              <a:rPr lang="en-US" dirty="0"/>
              <a:t>Get the Records Out of the House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1"/>
            <a:ext cx="9829800" cy="990600"/>
          </a:xfrm>
        </p:spPr>
        <p:txBody>
          <a:bodyPr>
            <a:normAutofit/>
          </a:bodyPr>
          <a:lstStyle/>
          <a:p>
            <a:r>
              <a:rPr lang="en-US" dirty="0"/>
              <a:t>Give a copy of digitized records to 3 relatives or friends</a:t>
            </a:r>
          </a:p>
        </p:txBody>
      </p:sp>
      <p:pic>
        <p:nvPicPr>
          <p:cNvPr id="4" name="Picture 3" descr="Harley Boatright with and Parents.JPG"/>
          <p:cNvPicPr>
            <a:picLocks noChangeAspect="1"/>
          </p:cNvPicPr>
          <p:nvPr/>
        </p:nvPicPr>
        <p:blipFill>
          <a:blip r:embed="rId2" cstate="print"/>
          <a:stretch>
            <a:fillRect/>
          </a:stretch>
        </p:blipFill>
        <p:spPr>
          <a:xfrm>
            <a:off x="8458786" y="786765"/>
            <a:ext cx="3695700" cy="5284470"/>
          </a:xfrm>
          <a:prstGeom prst="rect">
            <a:avLst/>
          </a:prstGeom>
        </p:spPr>
      </p:pic>
      <p:sp>
        <p:nvSpPr>
          <p:cNvPr id="5" name="TextBox 4"/>
          <p:cNvSpPr txBox="1"/>
          <p:nvPr/>
        </p:nvSpPr>
        <p:spPr>
          <a:xfrm>
            <a:off x="8458786" y="6132732"/>
            <a:ext cx="3733213" cy="646331"/>
          </a:xfrm>
          <a:prstGeom prst="rect">
            <a:avLst/>
          </a:prstGeom>
          <a:noFill/>
        </p:spPr>
        <p:txBody>
          <a:bodyPr wrap="square" rtlCol="0">
            <a:spAutoFit/>
          </a:bodyPr>
          <a:lstStyle/>
          <a:p>
            <a:pPr algn="ctr"/>
            <a:r>
              <a:rPr lang="en-US" dirty="0"/>
              <a:t>Harley Boatright and Parents, courtesy Melissa Barker Family Photos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11963400" cy="6553200"/>
          </a:xfrm>
        </p:spPr>
        <p:txBody>
          <a:bodyPr/>
          <a:lstStyle/>
          <a:p>
            <a:r>
              <a:rPr lang="en-US" dirty="0"/>
              <a:t>Genealogists Are Home Archivist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11734800" cy="6400799"/>
          </a:xfrm>
        </p:spPr>
        <p:txBody>
          <a:bodyPr/>
          <a:lstStyle/>
          <a:p>
            <a:r>
              <a:rPr lang="en-US" dirty="0"/>
              <a:t>Give a copy of digitized records to 3 relatives or friends</a:t>
            </a:r>
          </a:p>
          <a:p>
            <a:endParaRPr lang="en-US" dirty="0"/>
          </a:p>
          <a:p>
            <a:r>
              <a:rPr lang="en-US" dirty="0"/>
              <a:t>Place a copy of the digitized records in a safe deposit box at the bank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3"/>
            <a:ext cx="11734800" cy="6324597"/>
          </a:xfrm>
        </p:spPr>
        <p:txBody>
          <a:bodyPr/>
          <a:lstStyle/>
          <a:p>
            <a:r>
              <a:rPr lang="en-US" dirty="0"/>
              <a:t>Give a copy of digitized records to 3 relatives or friends</a:t>
            </a:r>
          </a:p>
          <a:p>
            <a:endParaRPr lang="en-US" dirty="0"/>
          </a:p>
          <a:p>
            <a:r>
              <a:rPr lang="en-US" dirty="0"/>
              <a:t>Place a copy of the digitized records in a safe deposit box at the bank</a:t>
            </a:r>
          </a:p>
          <a:p>
            <a:endParaRPr lang="en-US" dirty="0"/>
          </a:p>
          <a:p>
            <a:r>
              <a:rPr lang="en-US" dirty="0"/>
              <a:t>Donate a copy of the digitized records to the local archives, library, historical society, genealogical society, etc.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430962"/>
          </a:xfrm>
        </p:spPr>
        <p:txBody>
          <a:bodyPr/>
          <a:lstStyle/>
          <a:p>
            <a:r>
              <a:rPr lang="en-US" dirty="0"/>
              <a:t>Protecting the Original Records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dirty="0"/>
              <a:t>Climate Controls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3"/>
            <a:ext cx="11658600" cy="6324597"/>
          </a:xfrm>
        </p:spPr>
        <p:txBody>
          <a:bodyPr/>
          <a:lstStyle/>
          <a:p>
            <a:r>
              <a:rPr lang="en-US" dirty="0"/>
              <a:t>Do not store records in a basement, attic or garage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3"/>
            <a:ext cx="11887200" cy="6400797"/>
          </a:xfrm>
        </p:spPr>
        <p:txBody>
          <a:bodyPr/>
          <a:lstStyle/>
          <a:p>
            <a:r>
              <a:rPr lang="en-US" dirty="0"/>
              <a:t>Do not store records in a basement, attic or garage</a:t>
            </a:r>
          </a:p>
          <a:p>
            <a:endParaRPr lang="en-US" dirty="0"/>
          </a:p>
          <a:p>
            <a:r>
              <a:rPr lang="en-US" dirty="0"/>
              <a:t>Store records in the coolest part of the house, temperatures should be between 35°-65° F</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3"/>
            <a:ext cx="11811000" cy="6400797"/>
          </a:xfrm>
        </p:spPr>
        <p:txBody>
          <a:bodyPr/>
          <a:lstStyle/>
          <a:p>
            <a:r>
              <a:rPr lang="en-US" dirty="0"/>
              <a:t>Do not store records in a basement, attic or garage</a:t>
            </a:r>
          </a:p>
          <a:p>
            <a:endParaRPr lang="en-US" dirty="0"/>
          </a:p>
          <a:p>
            <a:r>
              <a:rPr lang="en-US" dirty="0"/>
              <a:t>Store records in the coolest part of the house, temperatures should be between 35°-65° F</a:t>
            </a:r>
          </a:p>
          <a:p>
            <a:endParaRPr lang="en-US" dirty="0"/>
          </a:p>
          <a:p>
            <a:r>
              <a:rPr lang="en-US" dirty="0"/>
              <a:t>Temperatures should be steady and do not fluctuate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152403"/>
            <a:ext cx="11887200" cy="6476997"/>
          </a:xfrm>
        </p:spPr>
        <p:txBody>
          <a:bodyPr>
            <a:normAutofit/>
          </a:bodyPr>
          <a:lstStyle/>
          <a:p>
            <a:r>
              <a:rPr lang="en-US" dirty="0"/>
              <a:t>Do not store records in a basement, attic or garage</a:t>
            </a:r>
          </a:p>
          <a:p>
            <a:endParaRPr lang="en-US" dirty="0"/>
          </a:p>
          <a:p>
            <a:r>
              <a:rPr lang="en-US" dirty="0"/>
              <a:t>Store records in the coolest part of the house, temperatures should be between 35°-65° F</a:t>
            </a:r>
          </a:p>
          <a:p>
            <a:endParaRPr lang="en-US" dirty="0"/>
          </a:p>
          <a:p>
            <a:r>
              <a:rPr lang="en-US" dirty="0"/>
              <a:t>Temperatures should be steady and do not fluctuate</a:t>
            </a:r>
          </a:p>
          <a:p>
            <a:endParaRPr lang="en-US" dirty="0"/>
          </a:p>
          <a:p>
            <a:r>
              <a:rPr lang="en-US" dirty="0"/>
              <a:t>Store records where humidity levels are at 30%-50% to slow deterioration rate of the paper</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1"/>
            <a:ext cx="11887200" cy="1752600"/>
          </a:xfrm>
        </p:spPr>
        <p:txBody>
          <a:bodyPr/>
          <a:lstStyle/>
          <a:p>
            <a:r>
              <a:rPr lang="en-US" dirty="0"/>
              <a:t>Keep records and photographs out of direct sunlight. Sunlight is one of the most damaging elements to genealogical records.</a:t>
            </a:r>
          </a:p>
        </p:txBody>
      </p:sp>
      <p:pic>
        <p:nvPicPr>
          <p:cNvPr id="6" name="Picture 5" descr="07 DeBolt, Benjamin Charcoal Sketch received from Melissa Karaus.JPG"/>
          <p:cNvPicPr>
            <a:picLocks noChangeAspect="1"/>
          </p:cNvPicPr>
          <p:nvPr/>
        </p:nvPicPr>
        <p:blipFill>
          <a:blip r:embed="rId2"/>
          <a:stretch>
            <a:fillRect/>
          </a:stretch>
        </p:blipFill>
        <p:spPr>
          <a:xfrm>
            <a:off x="3515751" y="1600200"/>
            <a:ext cx="4572000" cy="4379976"/>
          </a:xfrm>
          <a:prstGeom prst="rect">
            <a:avLst/>
          </a:prstGeom>
        </p:spPr>
      </p:pic>
      <p:sp>
        <p:nvSpPr>
          <p:cNvPr id="7" name="TextBox 6"/>
          <p:cNvSpPr txBox="1"/>
          <p:nvPr/>
        </p:nvSpPr>
        <p:spPr>
          <a:xfrm>
            <a:off x="3429000" y="5980176"/>
            <a:ext cx="4724400" cy="646331"/>
          </a:xfrm>
          <a:prstGeom prst="rect">
            <a:avLst/>
          </a:prstGeom>
          <a:noFill/>
        </p:spPr>
        <p:txBody>
          <a:bodyPr wrap="square" rtlCol="0">
            <a:spAutoFit/>
          </a:bodyPr>
          <a:lstStyle/>
          <a:p>
            <a:pPr algn="ctr"/>
            <a:r>
              <a:rPr lang="en-US" dirty="0"/>
              <a:t>Benjamin </a:t>
            </a:r>
            <a:r>
              <a:rPr lang="en-US" dirty="0" err="1"/>
              <a:t>DeBolt</a:t>
            </a:r>
            <a:r>
              <a:rPr lang="en-US" dirty="0"/>
              <a:t> 1810-1890, courtesy Melissa Barker Family Photos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a:bodyPr>
          <a:lstStyle/>
          <a:p>
            <a:r>
              <a:rPr lang="en-US" dirty="0"/>
              <a:t>Tips from an Insurance Adjustor</a:t>
            </a:r>
            <a:br>
              <a:rPr lang="en-US" dirty="0"/>
            </a:br>
            <a:r>
              <a:rPr lang="en-US" dirty="0"/>
              <a:t>(My Husband)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1"/>
            <a:ext cx="12192000" cy="762000"/>
          </a:xfrm>
        </p:spPr>
        <p:txBody>
          <a:bodyPr/>
          <a:lstStyle/>
          <a:p>
            <a:pPr marL="0" indent="0" algn="ctr">
              <a:buNone/>
            </a:pPr>
            <a:r>
              <a:rPr lang="en-US" dirty="0"/>
              <a:t>Collect Historical &amp; Genealogical Records</a:t>
            </a:r>
          </a:p>
        </p:txBody>
      </p:sp>
      <p:pic>
        <p:nvPicPr>
          <p:cNvPr id="4" name="Picture 3" descr="891917_10152040830790233_8114054322552571019_o.jpg"/>
          <p:cNvPicPr>
            <a:picLocks noChangeAspect="1"/>
          </p:cNvPicPr>
          <p:nvPr/>
        </p:nvPicPr>
        <p:blipFill>
          <a:blip r:embed="rId2"/>
          <a:stretch>
            <a:fillRect/>
          </a:stretch>
        </p:blipFill>
        <p:spPr>
          <a:xfrm>
            <a:off x="2552700" y="952500"/>
            <a:ext cx="7086600" cy="4953000"/>
          </a:xfrm>
          <a:prstGeom prst="rect">
            <a:avLst/>
          </a:prstGeom>
        </p:spPr>
      </p:pic>
      <p:sp>
        <p:nvSpPr>
          <p:cNvPr id="5" name="TextBox 4"/>
          <p:cNvSpPr txBox="1"/>
          <p:nvPr/>
        </p:nvSpPr>
        <p:spPr>
          <a:xfrm>
            <a:off x="2552700" y="5905500"/>
            <a:ext cx="7124701" cy="369332"/>
          </a:xfrm>
          <a:prstGeom prst="rect">
            <a:avLst/>
          </a:prstGeom>
          <a:noFill/>
        </p:spPr>
        <p:txBody>
          <a:bodyPr wrap="square" rtlCol="0">
            <a:spAutoFit/>
          </a:bodyPr>
          <a:lstStyle/>
          <a:p>
            <a:pPr algn="ctr"/>
            <a:r>
              <a:rPr lang="en-US" dirty="0"/>
              <a:t>Lyle Family Records Collection, photo courtesy of Melissa Barker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3"/>
            <a:ext cx="11963400" cy="1295397"/>
          </a:xfrm>
        </p:spPr>
        <p:txBody>
          <a:bodyPr/>
          <a:lstStyle/>
          <a:p>
            <a:r>
              <a:rPr lang="en-US" dirty="0"/>
              <a:t>Never frame original photographs, obtain good copies and frame the copies</a:t>
            </a:r>
          </a:p>
        </p:txBody>
      </p:sp>
      <p:pic>
        <p:nvPicPr>
          <p:cNvPr id="4" name="Picture 3" descr="Picture1.jpg"/>
          <p:cNvPicPr>
            <a:picLocks noChangeAspect="1"/>
          </p:cNvPicPr>
          <p:nvPr/>
        </p:nvPicPr>
        <p:blipFill>
          <a:blip r:embed="rId2"/>
          <a:stretch>
            <a:fillRect/>
          </a:stretch>
        </p:blipFill>
        <p:spPr>
          <a:xfrm>
            <a:off x="762000" y="1600200"/>
            <a:ext cx="3886200" cy="3657600"/>
          </a:xfrm>
          <a:prstGeom prst="rect">
            <a:avLst/>
          </a:prstGeom>
        </p:spPr>
      </p:pic>
      <p:pic>
        <p:nvPicPr>
          <p:cNvPr id="5" name="Picture 4" descr="Picture2.jpg"/>
          <p:cNvPicPr>
            <a:picLocks noChangeAspect="1"/>
          </p:cNvPicPr>
          <p:nvPr/>
        </p:nvPicPr>
        <p:blipFill>
          <a:blip r:embed="rId3"/>
          <a:stretch>
            <a:fillRect/>
          </a:stretch>
        </p:blipFill>
        <p:spPr>
          <a:xfrm>
            <a:off x="7924800" y="1392467"/>
            <a:ext cx="3276600" cy="4386072"/>
          </a:xfrm>
          <a:prstGeom prst="rect">
            <a:avLst/>
          </a:prstGeom>
        </p:spPr>
      </p:pic>
      <p:sp>
        <p:nvSpPr>
          <p:cNvPr id="2" name="TextBox 1">
            <a:extLst>
              <a:ext uri="{FF2B5EF4-FFF2-40B4-BE49-F238E27FC236}">
                <a16:creationId xmlns:a16="http://schemas.microsoft.com/office/drawing/2014/main" id="{B46E2AEA-0612-4883-9101-3E598BE6E87E}"/>
              </a:ext>
            </a:extLst>
          </p:cNvPr>
          <p:cNvSpPr txBox="1"/>
          <p:nvPr/>
        </p:nvSpPr>
        <p:spPr>
          <a:xfrm>
            <a:off x="1371600" y="5715000"/>
            <a:ext cx="4952999" cy="369332"/>
          </a:xfrm>
          <a:prstGeom prst="rect">
            <a:avLst/>
          </a:prstGeom>
          <a:noFill/>
        </p:spPr>
        <p:txBody>
          <a:bodyPr wrap="square" rtlCol="0">
            <a:spAutoFit/>
          </a:bodyPr>
          <a:lstStyle/>
          <a:p>
            <a:r>
              <a:rPr lang="en-US" dirty="0"/>
              <a:t>Photos courtesy of Melissa Barker Family Photos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3"/>
            <a:ext cx="11582400" cy="6476997"/>
          </a:xfrm>
        </p:spPr>
        <p:txBody>
          <a:bodyPr/>
          <a:lstStyle/>
          <a:p>
            <a:r>
              <a:rPr lang="en-US" dirty="0"/>
              <a:t>Never frame original photographs, obtain good copies and frame the copies</a:t>
            </a:r>
          </a:p>
          <a:p>
            <a:endParaRPr lang="en-US" dirty="0"/>
          </a:p>
          <a:p>
            <a:r>
              <a:rPr lang="en-US" dirty="0"/>
              <a:t>Do not leave burning candles unattended. Consider using candle warmers or no candles at all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3"/>
            <a:ext cx="11658600" cy="6400797"/>
          </a:xfrm>
        </p:spPr>
        <p:txBody>
          <a:bodyPr>
            <a:normAutofit/>
          </a:bodyPr>
          <a:lstStyle/>
          <a:p>
            <a:r>
              <a:rPr lang="en-US" dirty="0"/>
              <a:t>Never frame original photographs, obtain good copies and frame the copies</a:t>
            </a:r>
          </a:p>
          <a:p>
            <a:endParaRPr lang="en-US" dirty="0"/>
          </a:p>
          <a:p>
            <a:r>
              <a:rPr lang="en-US" dirty="0"/>
              <a:t>Do not leave burning candles unattended. Consider using candle warmers or no candles at all</a:t>
            </a:r>
          </a:p>
          <a:p>
            <a:endParaRPr lang="en-US" dirty="0"/>
          </a:p>
          <a:p>
            <a:r>
              <a:rPr lang="en-US" dirty="0"/>
              <a:t>Never leave the clothes dryer running while away from home or sleeping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3"/>
            <a:ext cx="11734800" cy="6476997"/>
          </a:xfrm>
        </p:spPr>
        <p:txBody>
          <a:bodyPr>
            <a:normAutofit/>
          </a:bodyPr>
          <a:lstStyle/>
          <a:p>
            <a:r>
              <a:rPr lang="en-US" dirty="0"/>
              <a:t>Never frame original photographs, obtain good copies and frame the copies</a:t>
            </a:r>
          </a:p>
          <a:p>
            <a:endParaRPr lang="en-US" dirty="0"/>
          </a:p>
          <a:p>
            <a:r>
              <a:rPr lang="en-US" dirty="0"/>
              <a:t>Do not leave burning candles unattended. Consider using candle warmers or no candles at all</a:t>
            </a:r>
          </a:p>
          <a:p>
            <a:endParaRPr lang="en-US" dirty="0"/>
          </a:p>
          <a:p>
            <a:r>
              <a:rPr lang="en-US" dirty="0"/>
              <a:t>Never leave the clothes drying running while away from home or sleeping</a:t>
            </a:r>
          </a:p>
          <a:p>
            <a:endParaRPr lang="en-US" dirty="0"/>
          </a:p>
          <a:p>
            <a:r>
              <a:rPr lang="en-US" dirty="0"/>
              <a:t>Never leave the dishwasher or clothes washer running while away from home or sleeping</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1"/>
            <a:ext cx="11963400" cy="1524000"/>
          </a:xfrm>
        </p:spPr>
        <p:txBody>
          <a:bodyPr>
            <a:normAutofit/>
          </a:bodyPr>
          <a:lstStyle/>
          <a:p>
            <a:r>
              <a:rPr lang="en-US" dirty="0"/>
              <a:t>If you have space or wall heaters, do not leave anything lying on top of it or stored in front of it, especially boxes of records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11887200" cy="2819400"/>
          </a:xfrm>
        </p:spPr>
        <p:txBody>
          <a:bodyPr/>
          <a:lstStyle/>
          <a:p>
            <a:r>
              <a:rPr lang="en-US" dirty="0"/>
              <a:t>If you have space heaters, do not leave anything lying on top of it or stored in front of it, especially boxes of records</a:t>
            </a:r>
          </a:p>
          <a:p>
            <a:endParaRPr lang="en-US" dirty="0"/>
          </a:p>
          <a:p>
            <a:r>
              <a:rPr lang="en-US" dirty="0"/>
              <a:t>Keep Christmas trees well hydrated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3"/>
            <a:ext cx="11887200" cy="6400797"/>
          </a:xfrm>
        </p:spPr>
        <p:txBody>
          <a:bodyPr/>
          <a:lstStyle/>
          <a:p>
            <a:r>
              <a:rPr lang="en-US" dirty="0"/>
              <a:t>If you have space heaters, do not leave anything lying on top of it or stored in front of it, especially boxes of records</a:t>
            </a:r>
          </a:p>
          <a:p>
            <a:endParaRPr lang="en-US" dirty="0"/>
          </a:p>
          <a:p>
            <a:r>
              <a:rPr lang="en-US" dirty="0"/>
              <a:t>Keep Christmas trees well hydrated</a:t>
            </a:r>
          </a:p>
          <a:p>
            <a:endParaRPr lang="en-US" dirty="0"/>
          </a:p>
          <a:p>
            <a:r>
              <a:rPr lang="en-US" dirty="0"/>
              <a:t>Do not leave boxes of records or photographs on the floor, store them on shelves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3"/>
            <a:ext cx="11887200" cy="6476997"/>
          </a:xfrm>
        </p:spPr>
        <p:txBody>
          <a:bodyPr>
            <a:normAutofit/>
          </a:bodyPr>
          <a:lstStyle/>
          <a:p>
            <a:r>
              <a:rPr lang="en-US" dirty="0"/>
              <a:t>If you have space heaters, do not leave anything lying on top of it or stored in front of it, especially boxes of records</a:t>
            </a:r>
          </a:p>
          <a:p>
            <a:endParaRPr lang="en-US" dirty="0"/>
          </a:p>
          <a:p>
            <a:r>
              <a:rPr lang="en-US" dirty="0"/>
              <a:t>Keep Christmas trees well hydrated</a:t>
            </a:r>
          </a:p>
          <a:p>
            <a:endParaRPr lang="en-US" dirty="0"/>
          </a:p>
          <a:p>
            <a:r>
              <a:rPr lang="en-US" dirty="0"/>
              <a:t>Do not leave boxes of records or photographs on the floor, store them on shelves</a:t>
            </a:r>
          </a:p>
          <a:p>
            <a:endParaRPr lang="en-US" dirty="0"/>
          </a:p>
          <a:p>
            <a:r>
              <a:rPr lang="en-US" dirty="0"/>
              <a:t>Do not overload extension cords or wall sockets with electronics</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Planning</a:t>
            </a:r>
          </a:p>
        </p:txBody>
      </p:sp>
      <p:sp>
        <p:nvSpPr>
          <p:cNvPr id="3" name="Content Placeholder 2"/>
          <p:cNvSpPr>
            <a:spLocks noGrp="1"/>
          </p:cNvSpPr>
          <p:nvPr>
            <p:ph idx="1"/>
          </p:nvPr>
        </p:nvSpPr>
        <p:spPr>
          <a:xfrm>
            <a:off x="228600" y="2209803"/>
            <a:ext cx="11734800" cy="4373559"/>
          </a:xfrm>
        </p:spPr>
        <p:txBody>
          <a:bodyPr/>
          <a:lstStyle/>
          <a:p>
            <a:pPr algn="ctr">
              <a:buNone/>
            </a:pPr>
            <a:r>
              <a:rPr lang="en-US" dirty="0"/>
              <a:t>None of us want to experience a natural disaster or a man-made disaster that damages or destroys our genealogical records. </a:t>
            </a:r>
          </a:p>
          <a:p>
            <a:pPr algn="ctr">
              <a:buNone/>
            </a:pPr>
            <a:endParaRPr lang="en-US" dirty="0"/>
          </a:p>
          <a:p>
            <a:pPr algn="ctr">
              <a:buNone/>
            </a:pPr>
            <a:r>
              <a:rPr lang="en-US" dirty="0"/>
              <a:t>Putting a disaster plan in place and making sure our genealogical records are safe is our only option.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11000" cy="6354762"/>
          </a:xfrm>
        </p:spPr>
        <p:txBody>
          <a:bodyPr>
            <a:normAutofit/>
          </a:bodyPr>
          <a:lstStyle/>
          <a:p>
            <a:r>
              <a:rPr lang="en-US" sz="6000"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676B-ABBA-4D8B-9917-7ACB56FA4194}"/>
              </a:ext>
            </a:extLst>
          </p:cNvPr>
          <p:cNvSpPr>
            <a:spLocks noGrp="1"/>
          </p:cNvSpPr>
          <p:nvPr>
            <p:ph type="title"/>
          </p:nvPr>
        </p:nvSpPr>
        <p:spPr/>
        <p:txBody>
          <a:bodyPr/>
          <a:lstStyle/>
          <a:p>
            <a:r>
              <a:rPr lang="en-US" dirty="0"/>
              <a:t>Genealogists are Home Archivists</a:t>
            </a:r>
          </a:p>
        </p:txBody>
      </p:sp>
      <p:sp>
        <p:nvSpPr>
          <p:cNvPr id="3" name="Content Placeholder 2">
            <a:extLst>
              <a:ext uri="{FF2B5EF4-FFF2-40B4-BE49-F238E27FC236}">
                <a16:creationId xmlns:a16="http://schemas.microsoft.com/office/drawing/2014/main" id="{FA2070F7-1DA4-4B5D-BBA7-86A9F2ADC646}"/>
              </a:ext>
            </a:extLst>
          </p:cNvPr>
          <p:cNvSpPr>
            <a:spLocks noGrp="1"/>
          </p:cNvSpPr>
          <p:nvPr>
            <p:ph idx="1"/>
          </p:nvPr>
        </p:nvSpPr>
        <p:spPr>
          <a:xfrm>
            <a:off x="152400" y="1600203"/>
            <a:ext cx="11887200" cy="5105397"/>
          </a:xfrm>
        </p:spPr>
        <p:txBody>
          <a:bodyPr/>
          <a:lstStyle/>
          <a:p>
            <a:r>
              <a:rPr lang="en-US" dirty="0"/>
              <a:t>Collect Historical &amp; Genealogical Records</a:t>
            </a:r>
          </a:p>
          <a:p>
            <a:endParaRPr lang="en-US" dirty="0"/>
          </a:p>
          <a:p>
            <a:r>
              <a:rPr lang="en-US" dirty="0"/>
              <a:t>Collect Photographs</a:t>
            </a:r>
          </a:p>
          <a:p>
            <a:endParaRPr lang="en-US" dirty="0"/>
          </a:p>
        </p:txBody>
      </p:sp>
    </p:spTree>
    <p:extLst>
      <p:ext uri="{BB962C8B-B14F-4D97-AF65-F5344CB8AC3E}">
        <p14:creationId xmlns:p14="http://schemas.microsoft.com/office/powerpoint/2010/main" val="353977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11000" cy="6354762"/>
          </a:xfrm>
        </p:spPr>
        <p:txBody>
          <a:bodyPr>
            <a:normAutofit/>
          </a:bodyPr>
          <a:lstStyle/>
          <a:p>
            <a:r>
              <a:rPr lang="en-US" sz="3600" dirty="0"/>
              <a:t>Visit my Blog: “A Genealogist in the Archives”</a:t>
            </a:r>
            <a:br>
              <a:rPr lang="en-US" sz="3600" dirty="0"/>
            </a:br>
            <a:br>
              <a:rPr lang="en-US" sz="3600" dirty="0"/>
            </a:br>
            <a:r>
              <a:rPr lang="en-US" sz="3600" dirty="0">
                <a:solidFill>
                  <a:srgbClr val="FFFF00"/>
                </a:solidFill>
              </a:rPr>
              <a:t>http://agenealogistinthearchives.blogspot.com/</a:t>
            </a:r>
            <a:br>
              <a:rPr lang="en-US" sz="3600" dirty="0">
                <a:solidFill>
                  <a:srgbClr val="FFFF00"/>
                </a:solidFill>
              </a:rPr>
            </a:br>
            <a:br>
              <a:rPr lang="en-US" sz="3600" dirty="0">
                <a:solidFill>
                  <a:srgbClr val="FFFF00"/>
                </a:solidFill>
              </a:rPr>
            </a:br>
            <a:br>
              <a:rPr lang="en-US" sz="3600" dirty="0"/>
            </a:br>
            <a:br>
              <a:rPr lang="en-US" sz="3600" dirty="0"/>
            </a:br>
            <a:r>
              <a:rPr lang="en-US" sz="3600" dirty="0"/>
              <a:t>Visit “The Archive Lady” on Facebook</a:t>
            </a:r>
            <a:br>
              <a:rPr lang="en-US" sz="3600" dirty="0"/>
            </a:br>
            <a:br>
              <a:rPr lang="en-US" sz="3600" dirty="0"/>
            </a:br>
            <a:r>
              <a:rPr lang="en-US" sz="3600" dirty="0">
                <a:solidFill>
                  <a:srgbClr val="FFFF00"/>
                </a:solidFill>
              </a:rPr>
              <a:t>https://www.facebook.com/TheArchiveLady/</a:t>
            </a:r>
            <a:br>
              <a:rPr lang="en-US" dirty="0">
                <a:solidFill>
                  <a:srgbClr val="FFFF00"/>
                </a:solidFill>
              </a:rPr>
            </a:b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1981200" y="274638"/>
            <a:ext cx="8229600" cy="6430962"/>
          </a:xfrm>
        </p:spPr>
        <p:txBody>
          <a:bodyPr/>
          <a:lstStyle/>
          <a:p>
            <a:r>
              <a:rPr lang="en-US" dirty="0"/>
              <a:t>Please email me with any questions about genealogy research, researching in archives or records preservation:</a:t>
            </a:r>
            <a:br>
              <a:rPr lang="en-US" dirty="0"/>
            </a:br>
            <a:br>
              <a:rPr lang="en-US" dirty="0"/>
            </a:br>
            <a:r>
              <a:rPr lang="en-US" dirty="0">
                <a:solidFill>
                  <a:srgbClr val="FFFF00"/>
                </a:solidFill>
              </a:rPr>
              <a:t>melissabarker20@hotmail.com</a:t>
            </a:r>
            <a:br>
              <a:rPr lang="en-US" dirty="0">
                <a:solidFill>
                  <a:srgbClr val="FFFF00"/>
                </a:solidFill>
              </a:rPr>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332B-D012-410E-B9CD-9608F4E03C6A}"/>
              </a:ext>
            </a:extLst>
          </p:cNvPr>
          <p:cNvSpPr>
            <a:spLocks noGrp="1"/>
          </p:cNvSpPr>
          <p:nvPr>
            <p:ph type="title"/>
          </p:nvPr>
        </p:nvSpPr>
        <p:spPr/>
        <p:txBody>
          <a:bodyPr/>
          <a:lstStyle/>
          <a:p>
            <a:r>
              <a:rPr lang="en-US" dirty="0"/>
              <a:t>Genealogists are Home Archivists</a:t>
            </a:r>
          </a:p>
        </p:txBody>
      </p:sp>
      <p:sp>
        <p:nvSpPr>
          <p:cNvPr id="3" name="Content Placeholder 2">
            <a:extLst>
              <a:ext uri="{FF2B5EF4-FFF2-40B4-BE49-F238E27FC236}">
                <a16:creationId xmlns:a16="http://schemas.microsoft.com/office/drawing/2014/main" id="{3141200A-E44F-46B6-9AAF-5A8FFD689823}"/>
              </a:ext>
            </a:extLst>
          </p:cNvPr>
          <p:cNvSpPr>
            <a:spLocks noGrp="1"/>
          </p:cNvSpPr>
          <p:nvPr>
            <p:ph idx="1"/>
          </p:nvPr>
        </p:nvSpPr>
        <p:spPr>
          <a:xfrm>
            <a:off x="152400" y="1600203"/>
            <a:ext cx="11887200" cy="5105397"/>
          </a:xfrm>
        </p:spPr>
        <p:txBody>
          <a:bodyPr/>
          <a:lstStyle/>
          <a:p>
            <a:r>
              <a:rPr lang="en-US" dirty="0"/>
              <a:t>Collect Historical &amp; Genealogical Records</a:t>
            </a:r>
          </a:p>
          <a:p>
            <a:endParaRPr lang="en-US" dirty="0"/>
          </a:p>
          <a:p>
            <a:r>
              <a:rPr lang="en-US" dirty="0"/>
              <a:t>Collect Photographs</a:t>
            </a:r>
          </a:p>
          <a:p>
            <a:endParaRPr lang="en-US" dirty="0"/>
          </a:p>
          <a:p>
            <a:r>
              <a:rPr lang="en-US" dirty="0"/>
              <a:t>Receive “Donated” Records from Others</a:t>
            </a:r>
          </a:p>
          <a:p>
            <a:endParaRPr lang="en-US" dirty="0"/>
          </a:p>
        </p:txBody>
      </p:sp>
    </p:spTree>
    <p:extLst>
      <p:ext uri="{BB962C8B-B14F-4D97-AF65-F5344CB8AC3E}">
        <p14:creationId xmlns:p14="http://schemas.microsoft.com/office/powerpoint/2010/main" val="8373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307367_10153242512695233_7022493568919913981_o.jpg"/>
          <p:cNvPicPr>
            <a:picLocks noChangeAspect="1"/>
          </p:cNvPicPr>
          <p:nvPr/>
        </p:nvPicPr>
        <p:blipFill>
          <a:blip r:embed="rId2"/>
          <a:stretch>
            <a:fillRect/>
          </a:stretch>
        </p:blipFill>
        <p:spPr>
          <a:xfrm>
            <a:off x="2514600" y="381000"/>
            <a:ext cx="7086600" cy="5562600"/>
          </a:xfrm>
          <a:prstGeom prst="rect">
            <a:avLst/>
          </a:prstGeom>
        </p:spPr>
      </p:pic>
      <p:sp>
        <p:nvSpPr>
          <p:cNvPr id="7" name="TextBox 6"/>
          <p:cNvSpPr txBox="1"/>
          <p:nvPr/>
        </p:nvSpPr>
        <p:spPr>
          <a:xfrm>
            <a:off x="2286000" y="6172200"/>
            <a:ext cx="7924800" cy="369332"/>
          </a:xfrm>
          <a:prstGeom prst="rect">
            <a:avLst/>
          </a:prstGeom>
          <a:noFill/>
        </p:spPr>
        <p:txBody>
          <a:bodyPr wrap="square" rtlCol="0">
            <a:spAutoFit/>
          </a:bodyPr>
          <a:lstStyle/>
          <a:p>
            <a:pPr algn="ctr"/>
            <a:r>
              <a:rPr lang="en-US" dirty="0"/>
              <a:t>Late Historian Nina Finley’s Records Collection, photo courtesy of Melissa Barker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3"/>
            <a:ext cx="11887200" cy="6476997"/>
          </a:xfrm>
        </p:spPr>
        <p:txBody>
          <a:bodyPr>
            <a:normAutofit/>
          </a:bodyPr>
          <a:lstStyle/>
          <a:p>
            <a:r>
              <a:rPr lang="en-US" dirty="0"/>
              <a:t>Collect Historical &amp; Genealogical Records</a:t>
            </a:r>
          </a:p>
          <a:p>
            <a:endParaRPr lang="en-US" dirty="0"/>
          </a:p>
          <a:p>
            <a:r>
              <a:rPr lang="en-US" dirty="0"/>
              <a:t>Collect Photographs</a:t>
            </a:r>
          </a:p>
          <a:p>
            <a:endParaRPr lang="en-US" dirty="0"/>
          </a:p>
          <a:p>
            <a:r>
              <a:rPr lang="en-US" dirty="0"/>
              <a:t>Receive “Donated” Records from Others</a:t>
            </a:r>
          </a:p>
          <a:p>
            <a:endParaRPr lang="en-US" dirty="0"/>
          </a:p>
          <a:p>
            <a:r>
              <a:rPr lang="en-US" dirty="0"/>
              <a:t>Organize and Preserve Records, Photographs and Ephemera</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58648_10151742918700233_938621316_n.jpg"/>
          <p:cNvPicPr>
            <a:picLocks noChangeAspect="1"/>
          </p:cNvPicPr>
          <p:nvPr/>
        </p:nvPicPr>
        <p:blipFill>
          <a:blip r:embed="rId2"/>
          <a:stretch>
            <a:fillRect/>
          </a:stretch>
        </p:blipFill>
        <p:spPr>
          <a:xfrm>
            <a:off x="1295400" y="152400"/>
            <a:ext cx="9601200" cy="5791200"/>
          </a:xfrm>
          <a:prstGeom prst="rect">
            <a:avLst/>
          </a:prstGeom>
        </p:spPr>
      </p:pic>
      <p:sp>
        <p:nvSpPr>
          <p:cNvPr id="5" name="TextBox 4"/>
          <p:cNvSpPr txBox="1"/>
          <p:nvPr/>
        </p:nvSpPr>
        <p:spPr>
          <a:xfrm>
            <a:off x="1295400" y="5943600"/>
            <a:ext cx="8991600" cy="646331"/>
          </a:xfrm>
          <a:prstGeom prst="rect">
            <a:avLst/>
          </a:prstGeom>
          <a:noFill/>
        </p:spPr>
        <p:txBody>
          <a:bodyPr wrap="square" rtlCol="0">
            <a:spAutoFit/>
          </a:bodyPr>
          <a:lstStyle/>
          <a:p>
            <a:pPr algn="ctr"/>
            <a:r>
              <a:rPr lang="en-US" dirty="0"/>
              <a:t>Cleaning Tennessee Supreme Court Records at the Tennessee State Library and Archives, Photo courtesy of Melissa Barker</a:t>
            </a:r>
          </a:p>
        </p:txBody>
      </p:sp>
      <p:sp>
        <p:nvSpPr>
          <p:cNvPr id="6" name="Down Arrow 5"/>
          <p:cNvSpPr/>
          <p:nvPr/>
        </p:nvSpPr>
        <p:spPr>
          <a:xfrm rot="5400000">
            <a:off x="3142488" y="286512"/>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1284</Words>
  <Application>Microsoft Office PowerPoint</Application>
  <PresentationFormat>Widescreen</PresentationFormat>
  <Paragraphs>175</Paragraphs>
  <Slides>51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Avenir Black</vt:lpstr>
      <vt:lpstr>Avenir Light</vt:lpstr>
      <vt:lpstr>Calibri</vt:lpstr>
      <vt:lpstr>Office Theme</vt:lpstr>
      <vt:lpstr>PowerPoint Presentation</vt:lpstr>
      <vt:lpstr>PowerPoint Presentation</vt:lpstr>
      <vt:lpstr>Genealogists Are Home Archivist</vt:lpstr>
      <vt:lpstr>PowerPoint Presentation</vt:lpstr>
      <vt:lpstr>Genealogists are Home Archivists</vt:lpstr>
      <vt:lpstr>Genealogists are Home Archivists</vt:lpstr>
      <vt:lpstr>PowerPoint Presentation</vt:lpstr>
      <vt:lpstr>PowerPoint Presentation</vt:lpstr>
      <vt:lpstr>PowerPoint Presentation</vt:lpstr>
      <vt:lpstr>Disaster Preparedness Plan</vt:lpstr>
      <vt:lpstr>Disaster Preparedness Plan</vt:lpstr>
      <vt:lpstr>Natural Disasters</vt:lpstr>
      <vt:lpstr>Natural Disasters</vt:lpstr>
      <vt:lpstr>Natural Disasters</vt:lpstr>
      <vt:lpstr>Natural Disasters</vt:lpstr>
      <vt:lpstr>Natural Disasters</vt:lpstr>
      <vt:lpstr>Natural Disasters</vt:lpstr>
      <vt:lpstr>Natural Disasters</vt:lpstr>
      <vt:lpstr>Man-Made Disasters</vt:lpstr>
      <vt:lpstr>Man-Made Disasters</vt:lpstr>
      <vt:lpstr>Man-Made Disasters</vt:lpstr>
      <vt:lpstr>Man-Made Disasters</vt:lpstr>
      <vt:lpstr>Man-Made Disasters</vt:lpstr>
      <vt:lpstr>Man-Made Disasters</vt:lpstr>
      <vt:lpstr>Digitization</vt:lpstr>
      <vt:lpstr>PowerPoint Presentation</vt:lpstr>
      <vt:lpstr>Digitization</vt:lpstr>
      <vt:lpstr>Get the Records Out of the House</vt:lpstr>
      <vt:lpstr>PowerPoint Presentation</vt:lpstr>
      <vt:lpstr>PowerPoint Presentation</vt:lpstr>
      <vt:lpstr>PowerPoint Presentation</vt:lpstr>
      <vt:lpstr>Protecting the Original Records</vt:lpstr>
      <vt:lpstr>Climate Controls</vt:lpstr>
      <vt:lpstr>PowerPoint Presentation</vt:lpstr>
      <vt:lpstr>PowerPoint Presentation</vt:lpstr>
      <vt:lpstr>PowerPoint Presentation</vt:lpstr>
      <vt:lpstr>PowerPoint Presentation</vt:lpstr>
      <vt:lpstr>PowerPoint Presentation</vt:lpstr>
      <vt:lpstr>Tips from an Insurance Adjustor (My Husband)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Disaster Planning</vt:lpstr>
      <vt:lpstr>Thank You!</vt:lpstr>
      <vt:lpstr>Visit my Blog: “A Genealogist in the Archives”  http://agenealogistinthearchives.blogspot.com/    Visit “The Archive Lady” on Facebook  https://www.facebook.com/TheArchiveLady/ </vt:lpstr>
      <vt:lpstr>Please email me with any questions about genealogy research, researching in archives or records preservation:  melissabarker20@hotmail.com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Planning for the Genealogist: Safeguarding Your Genealogical Records</dc:title>
  <dc:creator>Missy Desktop</dc:creator>
  <cp:lastModifiedBy>Melissa Barker</cp:lastModifiedBy>
  <cp:revision>39</cp:revision>
  <dcterms:created xsi:type="dcterms:W3CDTF">2017-02-18T18:11:01Z</dcterms:created>
  <dcterms:modified xsi:type="dcterms:W3CDTF">2020-12-28T20:23:44Z</dcterms:modified>
</cp:coreProperties>
</file>